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577" r:id="rId2"/>
    <p:sldId id="617" r:id="rId3"/>
    <p:sldId id="613" r:id="rId4"/>
    <p:sldId id="614" r:id="rId5"/>
    <p:sldId id="615" r:id="rId6"/>
    <p:sldId id="620" r:id="rId7"/>
    <p:sldId id="616" r:id="rId8"/>
    <p:sldId id="618" r:id="rId9"/>
    <p:sldId id="619" r:id="rId10"/>
    <p:sldId id="535" r:id="rId11"/>
    <p:sldId id="536" r:id="rId12"/>
    <p:sldId id="539" r:id="rId13"/>
    <p:sldId id="540" r:id="rId14"/>
    <p:sldId id="541" r:id="rId15"/>
    <p:sldId id="625" r:id="rId16"/>
    <p:sldId id="543" r:id="rId17"/>
    <p:sldId id="544" r:id="rId18"/>
    <p:sldId id="621" r:id="rId19"/>
    <p:sldId id="545" r:id="rId20"/>
    <p:sldId id="581" r:id="rId21"/>
    <p:sldId id="582" r:id="rId22"/>
    <p:sldId id="583" r:id="rId23"/>
    <p:sldId id="591" r:id="rId24"/>
    <p:sldId id="592" r:id="rId25"/>
    <p:sldId id="593" r:id="rId26"/>
    <p:sldId id="594" r:id="rId27"/>
    <p:sldId id="595" r:id="rId28"/>
    <p:sldId id="596" r:id="rId29"/>
    <p:sldId id="546" r:id="rId30"/>
    <p:sldId id="547" r:id="rId31"/>
    <p:sldId id="599" r:id="rId32"/>
    <p:sldId id="600" r:id="rId33"/>
    <p:sldId id="622" r:id="rId34"/>
    <p:sldId id="623" r:id="rId35"/>
    <p:sldId id="603" r:id="rId36"/>
    <p:sldId id="604" r:id="rId37"/>
    <p:sldId id="605" r:id="rId38"/>
    <p:sldId id="606" r:id="rId39"/>
    <p:sldId id="607" r:id="rId40"/>
    <p:sldId id="548" r:id="rId41"/>
    <p:sldId id="538" r:id="rId42"/>
    <p:sldId id="609" r:id="rId43"/>
    <p:sldId id="626" r:id="rId44"/>
    <p:sldId id="624" r:id="rId45"/>
    <p:sldId id="610" r:id="rId46"/>
    <p:sldId id="612" r:id="rId47"/>
    <p:sldId id="558" r:id="rId48"/>
    <p:sldId id="559" r:id="rId49"/>
    <p:sldId id="560" r:id="rId50"/>
    <p:sldId id="561" r:id="rId51"/>
    <p:sldId id="562" r:id="rId52"/>
    <p:sldId id="564" r:id="rId53"/>
    <p:sldId id="565" r:id="rId54"/>
    <p:sldId id="566" r:id="rId55"/>
    <p:sldId id="567" r:id="rId56"/>
    <p:sldId id="568" r:id="rId57"/>
    <p:sldId id="572" r:id="rId58"/>
  </p:sldIdLst>
  <p:sldSz cx="9144000" cy="6858000" type="screen4x3"/>
  <p:notesSz cx="6858000" cy="9144000"/>
  <p:defaultTextStyle>
    <a:defPPr>
      <a:defRPr lang="en-US"/>
    </a:defPPr>
    <a:lvl1pPr algn="l" rtl="0" fontAlgn="base">
      <a:spcBef>
        <a:spcPct val="0"/>
      </a:spcBef>
      <a:spcAft>
        <a:spcPct val="0"/>
      </a:spcAft>
      <a:defRPr sz="2000" kern="1200">
        <a:solidFill>
          <a:schemeClr val="tx1"/>
        </a:solidFill>
        <a:latin typeface="Courier New" pitchFamily="49" charset="0"/>
        <a:ea typeface="+mn-ea"/>
        <a:cs typeface="+mn-cs"/>
      </a:defRPr>
    </a:lvl1pPr>
    <a:lvl2pPr marL="457200" algn="l" rtl="0" fontAlgn="base">
      <a:spcBef>
        <a:spcPct val="0"/>
      </a:spcBef>
      <a:spcAft>
        <a:spcPct val="0"/>
      </a:spcAft>
      <a:defRPr sz="2000" kern="1200">
        <a:solidFill>
          <a:schemeClr val="tx1"/>
        </a:solidFill>
        <a:latin typeface="Courier New" pitchFamily="49" charset="0"/>
        <a:ea typeface="+mn-ea"/>
        <a:cs typeface="+mn-cs"/>
      </a:defRPr>
    </a:lvl2pPr>
    <a:lvl3pPr marL="914400" algn="l" rtl="0" fontAlgn="base">
      <a:spcBef>
        <a:spcPct val="0"/>
      </a:spcBef>
      <a:spcAft>
        <a:spcPct val="0"/>
      </a:spcAft>
      <a:defRPr sz="2000" kern="1200">
        <a:solidFill>
          <a:schemeClr val="tx1"/>
        </a:solidFill>
        <a:latin typeface="Courier New" pitchFamily="49" charset="0"/>
        <a:ea typeface="+mn-ea"/>
        <a:cs typeface="+mn-cs"/>
      </a:defRPr>
    </a:lvl3pPr>
    <a:lvl4pPr marL="1371600" algn="l" rtl="0" fontAlgn="base">
      <a:spcBef>
        <a:spcPct val="0"/>
      </a:spcBef>
      <a:spcAft>
        <a:spcPct val="0"/>
      </a:spcAft>
      <a:defRPr sz="2000" kern="1200">
        <a:solidFill>
          <a:schemeClr val="tx1"/>
        </a:solidFill>
        <a:latin typeface="Courier New" pitchFamily="49" charset="0"/>
        <a:ea typeface="+mn-ea"/>
        <a:cs typeface="+mn-cs"/>
      </a:defRPr>
    </a:lvl4pPr>
    <a:lvl5pPr marL="1828800" algn="l" rtl="0" fontAlgn="base">
      <a:spcBef>
        <a:spcPct val="0"/>
      </a:spcBef>
      <a:spcAft>
        <a:spcPct val="0"/>
      </a:spcAft>
      <a:defRPr sz="2000" kern="1200">
        <a:solidFill>
          <a:schemeClr val="tx1"/>
        </a:solidFill>
        <a:latin typeface="Courier New" pitchFamily="49" charset="0"/>
        <a:ea typeface="+mn-ea"/>
        <a:cs typeface="+mn-cs"/>
      </a:defRPr>
    </a:lvl5pPr>
    <a:lvl6pPr marL="2286000" algn="l" defTabSz="914400" rtl="0" eaLnBrk="1" latinLnBrk="0" hangingPunct="1">
      <a:defRPr sz="2000" kern="1200">
        <a:solidFill>
          <a:schemeClr val="tx1"/>
        </a:solidFill>
        <a:latin typeface="Courier New" pitchFamily="49" charset="0"/>
        <a:ea typeface="+mn-ea"/>
        <a:cs typeface="+mn-cs"/>
      </a:defRPr>
    </a:lvl6pPr>
    <a:lvl7pPr marL="2743200" algn="l" defTabSz="914400" rtl="0" eaLnBrk="1" latinLnBrk="0" hangingPunct="1">
      <a:defRPr sz="2000" kern="1200">
        <a:solidFill>
          <a:schemeClr val="tx1"/>
        </a:solidFill>
        <a:latin typeface="Courier New" pitchFamily="49" charset="0"/>
        <a:ea typeface="+mn-ea"/>
        <a:cs typeface="+mn-cs"/>
      </a:defRPr>
    </a:lvl7pPr>
    <a:lvl8pPr marL="3200400" algn="l" defTabSz="914400" rtl="0" eaLnBrk="1" latinLnBrk="0" hangingPunct="1">
      <a:defRPr sz="2000" kern="1200">
        <a:solidFill>
          <a:schemeClr val="tx1"/>
        </a:solidFill>
        <a:latin typeface="Courier New" pitchFamily="49" charset="0"/>
        <a:ea typeface="+mn-ea"/>
        <a:cs typeface="+mn-cs"/>
      </a:defRPr>
    </a:lvl8pPr>
    <a:lvl9pPr marL="3657600" algn="l" defTabSz="914400" rtl="0" eaLnBrk="1" latinLnBrk="0" hangingPunct="1">
      <a:defRPr sz="2000" kern="1200">
        <a:solidFill>
          <a:schemeClr val="tx1"/>
        </a:solidFill>
        <a:latin typeface="Courier New" pitchFamily="49"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CC"/>
    <a:srgbClr val="FF0000"/>
    <a:srgbClr val="00CC00"/>
    <a:srgbClr val="FF00FF"/>
    <a:srgbClr val="EAEAEA"/>
    <a:srgbClr val="0000FF"/>
    <a:srgbClr val="FF3300"/>
    <a:srgbClr val="5F5F5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888" y="-96"/>
      </p:cViewPr>
      <p:guideLst>
        <p:guide orient="horz" pos="2160"/>
        <p:guide pos="2880"/>
      </p:guideLst>
    </p:cSldViewPr>
  </p:slideViewPr>
  <p:notesTextViewPr>
    <p:cViewPr>
      <p:scale>
        <a:sx n="100" d="100"/>
        <a:sy n="100" d="100"/>
      </p:scale>
      <p:origin x="0" y="0"/>
    </p:cViewPr>
  </p:notesTextViewPr>
  <p:gridSpacing cx="36868100" cy="368681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a:p>
        </p:txBody>
      </p:sp>
      <p:sp>
        <p:nvSpPr>
          <p:cNvPr id="8294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a:defRPr/>
            </a:pPr>
            <a:fld id="{F55AB370-9BD7-44A0-9F27-8BFA4E92628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5ABF5907-60EE-4EA2-863B-A78C35BA24B9}" type="slidenum">
              <a:rPr lang="en-US">
                <a:latin typeface="Arial" pitchFamily="34" charset="0"/>
              </a:rPr>
              <a:pPr/>
              <a:t>1</a:t>
            </a:fld>
            <a:endParaRPr lang="en-US">
              <a:latin typeface="Arial" pitchFamily="34" charset="0"/>
            </a:endParaRPr>
          </a:p>
        </p:txBody>
      </p:sp>
      <p:sp>
        <p:nvSpPr>
          <p:cNvPr id="83971" name="Rectangle 2"/>
          <p:cNvSpPr>
            <a:spLocks noRo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3167223B-1D6B-43EC-A7F5-706363DBD888}" type="slidenum">
              <a:rPr lang="en-US">
                <a:latin typeface="Arial" pitchFamily="34" charset="0"/>
              </a:rPr>
              <a:pPr/>
              <a:t>10</a:t>
            </a:fld>
            <a:endParaRPr lang="en-US">
              <a:latin typeface="Arial" pitchFamily="34" charset="0"/>
            </a:endParaRPr>
          </a:p>
        </p:txBody>
      </p:sp>
      <p:sp>
        <p:nvSpPr>
          <p:cNvPr id="84995" name="Rectangle 2"/>
          <p:cNvSpPr>
            <a:spLocks noRo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3CA645C2-D827-417E-A9CD-8F3B62E37D4F}" type="slidenum">
              <a:rPr lang="en-US">
                <a:latin typeface="Arial" pitchFamily="34" charset="0"/>
              </a:rPr>
              <a:pPr/>
              <a:t>11</a:t>
            </a:fld>
            <a:endParaRPr lang="en-US">
              <a:latin typeface="Arial" pitchFamily="34" charset="0"/>
            </a:endParaRPr>
          </a:p>
        </p:txBody>
      </p:sp>
      <p:sp>
        <p:nvSpPr>
          <p:cNvPr id="86019" name="Rectangle 2"/>
          <p:cNvSpPr>
            <a:spLocks noRo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9E8C043D-7696-4D1D-9479-889424017F19}" type="slidenum">
              <a:rPr lang="en-US">
                <a:latin typeface="Arial" pitchFamily="34" charset="0"/>
              </a:rPr>
              <a:pPr/>
              <a:t>12</a:t>
            </a:fld>
            <a:endParaRPr lang="en-US">
              <a:latin typeface="Arial" pitchFamily="34" charset="0"/>
            </a:endParaRPr>
          </a:p>
        </p:txBody>
      </p:sp>
      <p:sp>
        <p:nvSpPr>
          <p:cNvPr id="87043" name="Rectangle 2"/>
          <p:cNvSpPr>
            <a:spLocks noRo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FC9405AD-4097-4DB2-B968-9B1B2ECFE662}" type="slidenum">
              <a:rPr lang="en-US">
                <a:latin typeface="Arial" pitchFamily="34" charset="0"/>
              </a:rPr>
              <a:pPr/>
              <a:t>13</a:t>
            </a:fld>
            <a:endParaRPr lang="en-US">
              <a:latin typeface="Arial" pitchFamily="34" charset="0"/>
            </a:endParaRPr>
          </a:p>
        </p:txBody>
      </p:sp>
      <p:sp>
        <p:nvSpPr>
          <p:cNvPr id="88067" name="Rectangle 2"/>
          <p:cNvSpPr>
            <a:spLocks noRo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0A8B5F79-7ED6-4A1A-B7EC-0BB2BA66F4A1}" type="slidenum">
              <a:rPr lang="en-US">
                <a:latin typeface="Arial" pitchFamily="34" charset="0"/>
              </a:rPr>
              <a:pPr/>
              <a:t>14</a:t>
            </a:fld>
            <a:endParaRPr lang="en-US">
              <a:latin typeface="Arial" pitchFamily="34" charset="0"/>
            </a:endParaRPr>
          </a:p>
        </p:txBody>
      </p:sp>
      <p:sp>
        <p:nvSpPr>
          <p:cNvPr id="89091" name="Rectangle 2"/>
          <p:cNvSpPr>
            <a:spLocks noRo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DA44890-CB2E-4BCA-BA53-7FB6F5DB1A3D}" type="slidenum">
              <a:rPr lang="en-US" sz="1200">
                <a:latin typeface="Arial" pitchFamily="34" charset="0"/>
              </a:rPr>
              <a:pPr algn="r"/>
              <a:t>15</a:t>
            </a:fld>
            <a:endParaRPr lang="en-US" sz="1200">
              <a:latin typeface="Arial" pitchFamily="34" charset="0"/>
            </a:endParaRPr>
          </a:p>
        </p:txBody>
      </p:sp>
      <p:sp>
        <p:nvSpPr>
          <p:cNvPr id="204803" name="Rectangle 2"/>
          <p:cNvSpPr>
            <a:spLocks noRot="1" noChangeArrowheads="1" noTextEdit="1"/>
          </p:cNvSpPr>
          <p:nvPr>
            <p:ph type="sldImg"/>
          </p:nvPr>
        </p:nvSpPr>
        <p:spPr>
          <a:ln/>
        </p:spPr>
      </p:sp>
      <p:sp>
        <p:nvSpPr>
          <p:cNvPr id="204804"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0B1B9193-EB00-4428-B48A-8BFF350255BB}" type="slidenum">
              <a:rPr lang="en-US">
                <a:latin typeface="Arial" pitchFamily="34" charset="0"/>
              </a:rPr>
              <a:pPr/>
              <a:t>16</a:t>
            </a:fld>
            <a:endParaRPr lang="en-US">
              <a:latin typeface="Arial" pitchFamily="34" charset="0"/>
            </a:endParaRPr>
          </a:p>
        </p:txBody>
      </p:sp>
      <p:sp>
        <p:nvSpPr>
          <p:cNvPr id="91139" name="Rectangle 2"/>
          <p:cNvSpPr>
            <a:spLocks noRo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600F42CB-E295-49A0-A957-6AA66DFBC8BF}" type="slidenum">
              <a:rPr lang="en-US">
                <a:latin typeface="Arial" pitchFamily="34" charset="0"/>
              </a:rPr>
              <a:pPr/>
              <a:t>17</a:t>
            </a:fld>
            <a:endParaRPr lang="en-US">
              <a:latin typeface="Arial" pitchFamily="34" charset="0"/>
            </a:endParaRPr>
          </a:p>
        </p:txBody>
      </p:sp>
      <p:sp>
        <p:nvSpPr>
          <p:cNvPr id="92163" name="Rectangle 2"/>
          <p:cNvSpPr>
            <a:spLocks noRo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0F187D7-E9E2-444D-A1B6-7C3D481D225B}" type="slidenum">
              <a:rPr lang="en-US" sz="1200">
                <a:latin typeface="Arial" pitchFamily="34" charset="0"/>
              </a:rPr>
              <a:pPr algn="r"/>
              <a:t>18</a:t>
            </a:fld>
            <a:endParaRPr lang="en-US" sz="1200">
              <a:latin typeface="Arial" pitchFamily="34" charset="0"/>
            </a:endParaRPr>
          </a:p>
        </p:txBody>
      </p:sp>
      <p:sp>
        <p:nvSpPr>
          <p:cNvPr id="192515" name="Rectangle 2"/>
          <p:cNvSpPr>
            <a:spLocks noRot="1" noChangeArrowheads="1" noTextEdit="1"/>
          </p:cNvSpPr>
          <p:nvPr>
            <p:ph type="sldImg"/>
          </p:nvPr>
        </p:nvSpPr>
        <p:spPr>
          <a:ln/>
        </p:spPr>
      </p:sp>
      <p:sp>
        <p:nvSpPr>
          <p:cNvPr id="192516"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4BC5E5DF-75F4-4D7C-9484-5572258E758B}" type="slidenum">
              <a:rPr lang="en-US">
                <a:latin typeface="Arial" pitchFamily="34" charset="0"/>
              </a:rPr>
              <a:pPr/>
              <a:t>19</a:t>
            </a:fld>
            <a:endParaRPr lang="en-US">
              <a:latin typeface="Arial" pitchFamily="34" charset="0"/>
            </a:endParaRPr>
          </a:p>
        </p:txBody>
      </p:sp>
      <p:sp>
        <p:nvSpPr>
          <p:cNvPr id="93187" name="Rectangle 2"/>
          <p:cNvSpPr>
            <a:spLocks noRo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A5676DE-EDA9-41A2-9FEA-825192397946}" type="slidenum">
              <a:rPr lang="en-US" sz="1200">
                <a:latin typeface="Arial" pitchFamily="34" charset="0"/>
              </a:rPr>
              <a:pPr algn="r"/>
              <a:t>2</a:t>
            </a:fld>
            <a:endParaRPr lang="en-US" sz="1200">
              <a:latin typeface="Arial" pitchFamily="34" charset="0"/>
            </a:endParaRPr>
          </a:p>
        </p:txBody>
      </p:sp>
      <p:sp>
        <p:nvSpPr>
          <p:cNvPr id="184323" name="Rectangle 2"/>
          <p:cNvSpPr>
            <a:spLocks noRot="1" noChangeArrowheads="1" noTextEdit="1"/>
          </p:cNvSpPr>
          <p:nvPr>
            <p:ph type="sldImg"/>
          </p:nvPr>
        </p:nvSpPr>
        <p:spPr>
          <a:ln/>
        </p:spPr>
      </p:sp>
      <p:sp>
        <p:nvSpPr>
          <p:cNvPr id="184324"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A0B2AE5F-9919-4E99-96E0-AF83984609C3}" type="slidenum">
              <a:rPr lang="en-US">
                <a:latin typeface="Arial" pitchFamily="34" charset="0"/>
              </a:rPr>
              <a:pPr/>
              <a:t>20</a:t>
            </a:fld>
            <a:endParaRPr lang="en-US">
              <a:latin typeface="Arial" pitchFamily="34" charset="0"/>
            </a:endParaRPr>
          </a:p>
        </p:txBody>
      </p:sp>
      <p:sp>
        <p:nvSpPr>
          <p:cNvPr id="97283" name="Rectangle 2"/>
          <p:cNvSpPr>
            <a:spLocks noRo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3C7CB07D-2AAD-454A-B6A6-D3ABB1BD10E9}" type="slidenum">
              <a:rPr lang="en-US">
                <a:latin typeface="Arial" pitchFamily="34" charset="0"/>
              </a:rPr>
              <a:pPr/>
              <a:t>21</a:t>
            </a:fld>
            <a:endParaRPr lang="en-US">
              <a:latin typeface="Arial" pitchFamily="34" charset="0"/>
            </a:endParaRPr>
          </a:p>
        </p:txBody>
      </p:sp>
      <p:sp>
        <p:nvSpPr>
          <p:cNvPr id="98307" name="Rectangle 2"/>
          <p:cNvSpPr>
            <a:spLocks noRo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C29ACE52-8FA0-4E1A-A779-1ABC6CF28AFB}" type="slidenum">
              <a:rPr lang="en-US">
                <a:latin typeface="Arial" pitchFamily="34" charset="0"/>
              </a:rPr>
              <a:pPr/>
              <a:t>22</a:t>
            </a:fld>
            <a:endParaRPr lang="en-US">
              <a:latin typeface="Arial" pitchFamily="34" charset="0"/>
            </a:endParaRPr>
          </a:p>
        </p:txBody>
      </p:sp>
      <p:sp>
        <p:nvSpPr>
          <p:cNvPr id="99331" name="Rectangle 2"/>
          <p:cNvSpPr>
            <a:spLocks noRo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1D1B07A4-7726-42E4-8073-1752C87AB798}" type="slidenum">
              <a:rPr lang="en-US">
                <a:latin typeface="Arial" pitchFamily="34" charset="0"/>
              </a:rPr>
              <a:pPr/>
              <a:t>23</a:t>
            </a:fld>
            <a:endParaRPr lang="en-US">
              <a:latin typeface="Arial" pitchFamily="34" charset="0"/>
            </a:endParaRPr>
          </a:p>
        </p:txBody>
      </p:sp>
      <p:sp>
        <p:nvSpPr>
          <p:cNvPr id="107523" name="Rectangle 2"/>
          <p:cNvSpPr>
            <a:spLocks noRo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4940072F-D53F-4F8D-97B7-A1AA1AEDD449}" type="slidenum">
              <a:rPr lang="en-US">
                <a:latin typeface="Arial" pitchFamily="34" charset="0"/>
              </a:rPr>
              <a:pPr/>
              <a:t>24</a:t>
            </a:fld>
            <a:endParaRPr lang="en-US">
              <a:latin typeface="Arial" pitchFamily="34" charset="0"/>
            </a:endParaRPr>
          </a:p>
        </p:txBody>
      </p:sp>
      <p:sp>
        <p:nvSpPr>
          <p:cNvPr id="108547" name="Rectangle 2"/>
          <p:cNvSpPr>
            <a:spLocks noRo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FA8D03BD-950E-4450-8C40-E917EE8AADBD}" type="slidenum">
              <a:rPr lang="en-US">
                <a:latin typeface="Arial" pitchFamily="34" charset="0"/>
              </a:rPr>
              <a:pPr/>
              <a:t>25</a:t>
            </a:fld>
            <a:endParaRPr lang="en-US">
              <a:latin typeface="Arial" pitchFamily="34" charset="0"/>
            </a:endParaRPr>
          </a:p>
        </p:txBody>
      </p:sp>
      <p:sp>
        <p:nvSpPr>
          <p:cNvPr id="109571" name="Rectangle 2"/>
          <p:cNvSpPr>
            <a:spLocks noRo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DD0EB23A-AECF-4EB0-8DC2-F15069FA6299}" type="slidenum">
              <a:rPr lang="en-US">
                <a:latin typeface="Arial" pitchFamily="34" charset="0"/>
              </a:rPr>
              <a:pPr/>
              <a:t>26</a:t>
            </a:fld>
            <a:endParaRPr lang="en-US">
              <a:latin typeface="Arial" pitchFamily="34" charset="0"/>
            </a:endParaRPr>
          </a:p>
        </p:txBody>
      </p:sp>
      <p:sp>
        <p:nvSpPr>
          <p:cNvPr id="110595" name="Rectangle 2"/>
          <p:cNvSpPr>
            <a:spLocks noRo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6727DD1A-1685-4418-992A-5955AF1D9F0D}" type="slidenum">
              <a:rPr lang="en-US">
                <a:latin typeface="Arial" pitchFamily="34" charset="0"/>
              </a:rPr>
              <a:pPr/>
              <a:t>27</a:t>
            </a:fld>
            <a:endParaRPr lang="en-US">
              <a:latin typeface="Arial" pitchFamily="34" charset="0"/>
            </a:endParaRPr>
          </a:p>
        </p:txBody>
      </p:sp>
      <p:sp>
        <p:nvSpPr>
          <p:cNvPr id="111619" name="Rectangle 2"/>
          <p:cNvSpPr>
            <a:spLocks noRo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72405F3A-7E62-4110-867A-185247EA7F59}" type="slidenum">
              <a:rPr lang="en-US">
                <a:latin typeface="Arial" pitchFamily="34" charset="0"/>
              </a:rPr>
              <a:pPr/>
              <a:t>28</a:t>
            </a:fld>
            <a:endParaRPr lang="en-US">
              <a:latin typeface="Arial" pitchFamily="34" charset="0"/>
            </a:endParaRPr>
          </a:p>
        </p:txBody>
      </p:sp>
      <p:sp>
        <p:nvSpPr>
          <p:cNvPr id="112643" name="Rectangle 2"/>
          <p:cNvSpPr>
            <a:spLocks noRo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5605867C-E5F2-42A5-A932-004F9FCFDADE}" type="slidenum">
              <a:rPr lang="en-US">
                <a:latin typeface="Arial" pitchFamily="34" charset="0"/>
              </a:rPr>
              <a:pPr/>
              <a:t>29</a:t>
            </a:fld>
            <a:endParaRPr lang="en-US">
              <a:latin typeface="Arial" pitchFamily="34" charset="0"/>
            </a:endParaRPr>
          </a:p>
        </p:txBody>
      </p:sp>
      <p:sp>
        <p:nvSpPr>
          <p:cNvPr id="114691" name="Rectangle 2"/>
          <p:cNvSpPr>
            <a:spLocks noRo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745FCA1-17CC-44C0-BE9C-0EC5EFA903E5}" type="slidenum">
              <a:rPr lang="en-US" sz="1200">
                <a:latin typeface="Arial" pitchFamily="34" charset="0"/>
              </a:rPr>
              <a:pPr algn="r"/>
              <a:t>3</a:t>
            </a:fld>
            <a:endParaRPr lang="en-US" sz="1200">
              <a:latin typeface="Arial" pitchFamily="34" charset="0"/>
            </a:endParaRPr>
          </a:p>
        </p:txBody>
      </p:sp>
      <p:sp>
        <p:nvSpPr>
          <p:cNvPr id="176131" name="Rectangle 2"/>
          <p:cNvSpPr>
            <a:spLocks noRot="1" noChangeArrowheads="1" noTextEdit="1"/>
          </p:cNvSpPr>
          <p:nvPr>
            <p:ph type="sldImg"/>
          </p:nvPr>
        </p:nvSpPr>
        <p:spPr>
          <a:ln/>
        </p:spPr>
      </p:sp>
      <p:sp>
        <p:nvSpPr>
          <p:cNvPr id="176132"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BEF0180E-40A0-4A44-A932-972AB3557AB2}" type="slidenum">
              <a:rPr lang="en-US">
                <a:latin typeface="Arial" pitchFamily="34" charset="0"/>
              </a:rPr>
              <a:pPr/>
              <a:t>30</a:t>
            </a:fld>
            <a:endParaRPr lang="en-US">
              <a:latin typeface="Arial" pitchFamily="34" charset="0"/>
            </a:endParaRPr>
          </a:p>
        </p:txBody>
      </p:sp>
      <p:sp>
        <p:nvSpPr>
          <p:cNvPr id="115715" name="Rectangle 2"/>
          <p:cNvSpPr>
            <a:spLocks noRo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6382F17A-EC82-4DC7-AA9C-3B4953287299}" type="slidenum">
              <a:rPr lang="en-US">
                <a:latin typeface="Arial" pitchFamily="34" charset="0"/>
              </a:rPr>
              <a:pPr/>
              <a:t>31</a:t>
            </a:fld>
            <a:endParaRPr lang="en-US">
              <a:latin typeface="Arial" pitchFamily="34" charset="0"/>
            </a:endParaRPr>
          </a:p>
        </p:txBody>
      </p:sp>
      <p:sp>
        <p:nvSpPr>
          <p:cNvPr id="117763" name="Rectangle 2"/>
          <p:cNvSpPr>
            <a:spLocks noRo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C6945B36-9B75-4A24-8B72-ADF4782AB220}" type="slidenum">
              <a:rPr lang="en-US">
                <a:latin typeface="Arial" pitchFamily="34" charset="0"/>
              </a:rPr>
              <a:pPr/>
              <a:t>32</a:t>
            </a:fld>
            <a:endParaRPr lang="en-US">
              <a:latin typeface="Arial" pitchFamily="34" charset="0"/>
            </a:endParaRPr>
          </a:p>
        </p:txBody>
      </p:sp>
      <p:sp>
        <p:nvSpPr>
          <p:cNvPr id="118787" name="Rectangle 2"/>
          <p:cNvSpPr>
            <a:spLocks noRo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C33B256-4252-4B74-9F47-0FF53A8CF503}" type="slidenum">
              <a:rPr lang="en-US" sz="1200">
                <a:latin typeface="Arial" pitchFamily="34" charset="0"/>
              </a:rPr>
              <a:pPr algn="r"/>
              <a:t>33</a:t>
            </a:fld>
            <a:endParaRPr lang="en-US" sz="1200">
              <a:latin typeface="Arial" pitchFamily="34" charset="0"/>
            </a:endParaRPr>
          </a:p>
        </p:txBody>
      </p:sp>
      <p:sp>
        <p:nvSpPr>
          <p:cNvPr id="196611" name="Rectangle 2"/>
          <p:cNvSpPr>
            <a:spLocks noRot="1" noChangeArrowheads="1" noTextEdit="1"/>
          </p:cNvSpPr>
          <p:nvPr>
            <p:ph type="sldImg"/>
          </p:nvPr>
        </p:nvSpPr>
        <p:spPr>
          <a:ln/>
        </p:spPr>
      </p:sp>
      <p:sp>
        <p:nvSpPr>
          <p:cNvPr id="196612"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EFA9CE2-9106-4867-BE35-BDB6BB2D95A8}" type="slidenum">
              <a:rPr lang="en-US" sz="1200">
                <a:latin typeface="Arial" pitchFamily="34" charset="0"/>
              </a:rPr>
              <a:pPr algn="r"/>
              <a:t>34</a:t>
            </a:fld>
            <a:endParaRPr lang="en-US" sz="1200">
              <a:latin typeface="Arial" pitchFamily="34" charset="0"/>
            </a:endParaRPr>
          </a:p>
        </p:txBody>
      </p:sp>
      <p:sp>
        <p:nvSpPr>
          <p:cNvPr id="198659" name="Rectangle 2"/>
          <p:cNvSpPr>
            <a:spLocks noRot="1" noChangeArrowheads="1" noTextEdit="1"/>
          </p:cNvSpPr>
          <p:nvPr>
            <p:ph type="sldImg"/>
          </p:nvPr>
        </p:nvSpPr>
        <p:spPr>
          <a:ln/>
        </p:spPr>
      </p:sp>
      <p:sp>
        <p:nvSpPr>
          <p:cNvPr id="198660"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735391B8-C704-4A9E-BE42-8EAB91E9CDFD}" type="slidenum">
              <a:rPr lang="en-US">
                <a:latin typeface="Arial" pitchFamily="34" charset="0"/>
              </a:rPr>
              <a:pPr/>
              <a:t>35</a:t>
            </a:fld>
            <a:endParaRPr lang="en-US">
              <a:latin typeface="Arial" pitchFamily="34" charset="0"/>
            </a:endParaRPr>
          </a:p>
        </p:txBody>
      </p:sp>
      <p:sp>
        <p:nvSpPr>
          <p:cNvPr id="121859" name="Rectangle 2"/>
          <p:cNvSpPr>
            <a:spLocks noRo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97773CC3-0156-4FEC-BB67-8BF46BBF6C9F}" type="slidenum">
              <a:rPr lang="en-US">
                <a:latin typeface="Arial" pitchFamily="34" charset="0"/>
              </a:rPr>
              <a:pPr/>
              <a:t>36</a:t>
            </a:fld>
            <a:endParaRPr lang="en-US">
              <a:latin typeface="Arial" pitchFamily="34" charset="0"/>
            </a:endParaRPr>
          </a:p>
        </p:txBody>
      </p:sp>
      <p:sp>
        <p:nvSpPr>
          <p:cNvPr id="122883" name="Rectangle 2"/>
          <p:cNvSpPr>
            <a:spLocks noRo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97286609-FF3B-4F20-B290-7CEAA466F730}" type="slidenum">
              <a:rPr lang="en-US">
                <a:latin typeface="Arial" pitchFamily="34" charset="0"/>
              </a:rPr>
              <a:pPr/>
              <a:t>37</a:t>
            </a:fld>
            <a:endParaRPr lang="en-US">
              <a:latin typeface="Arial" pitchFamily="34" charset="0"/>
            </a:endParaRPr>
          </a:p>
        </p:txBody>
      </p:sp>
      <p:sp>
        <p:nvSpPr>
          <p:cNvPr id="123907" name="Rectangle 2"/>
          <p:cNvSpPr>
            <a:spLocks noRo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B4BFBAB5-E5A3-4069-85AF-BBF6100BE9F4}" type="slidenum">
              <a:rPr lang="en-US">
                <a:latin typeface="Arial" pitchFamily="34" charset="0"/>
              </a:rPr>
              <a:pPr/>
              <a:t>38</a:t>
            </a:fld>
            <a:endParaRPr lang="en-US">
              <a:latin typeface="Arial" pitchFamily="34" charset="0"/>
            </a:endParaRPr>
          </a:p>
        </p:txBody>
      </p:sp>
      <p:sp>
        <p:nvSpPr>
          <p:cNvPr id="124931" name="Rectangle 2"/>
          <p:cNvSpPr>
            <a:spLocks noRo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5B589C3E-9A17-4355-A67F-575123C86128}" type="slidenum">
              <a:rPr lang="en-US">
                <a:latin typeface="Arial" pitchFamily="34" charset="0"/>
              </a:rPr>
              <a:pPr/>
              <a:t>39</a:t>
            </a:fld>
            <a:endParaRPr lang="en-US">
              <a:latin typeface="Arial" pitchFamily="34" charset="0"/>
            </a:endParaRPr>
          </a:p>
        </p:txBody>
      </p:sp>
      <p:sp>
        <p:nvSpPr>
          <p:cNvPr id="125955" name="Rectangle 2"/>
          <p:cNvSpPr>
            <a:spLocks noRo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5AC04ED-34B0-4864-A170-74D7101D4506}" type="slidenum">
              <a:rPr lang="en-US" sz="1200">
                <a:latin typeface="Arial" pitchFamily="34" charset="0"/>
              </a:rPr>
              <a:pPr algn="r"/>
              <a:t>4</a:t>
            </a:fld>
            <a:endParaRPr lang="en-US" sz="1200">
              <a:latin typeface="Arial" pitchFamily="34" charset="0"/>
            </a:endParaRPr>
          </a:p>
        </p:txBody>
      </p:sp>
      <p:sp>
        <p:nvSpPr>
          <p:cNvPr id="178179" name="Rectangle 2"/>
          <p:cNvSpPr>
            <a:spLocks noRot="1" noChangeArrowheads="1" noTextEdit="1"/>
          </p:cNvSpPr>
          <p:nvPr>
            <p:ph type="sldImg"/>
          </p:nvPr>
        </p:nvSpPr>
        <p:spPr>
          <a:ln/>
        </p:spPr>
      </p:sp>
      <p:sp>
        <p:nvSpPr>
          <p:cNvPr id="178180"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74D6C374-6B2A-4BB5-A70C-FF5F6A67AF4B}" type="slidenum">
              <a:rPr lang="en-US">
                <a:latin typeface="Arial" pitchFamily="34" charset="0"/>
              </a:rPr>
              <a:pPr/>
              <a:t>40</a:t>
            </a:fld>
            <a:endParaRPr lang="en-US">
              <a:latin typeface="Arial" pitchFamily="34" charset="0"/>
            </a:endParaRPr>
          </a:p>
        </p:txBody>
      </p:sp>
      <p:sp>
        <p:nvSpPr>
          <p:cNvPr id="131075" name="Rectangle 2"/>
          <p:cNvSpPr>
            <a:spLocks noRo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95DEBEB7-5957-4621-9F6A-9F84EF36AE7D}" type="slidenum">
              <a:rPr lang="en-US">
                <a:latin typeface="Arial" pitchFamily="34" charset="0"/>
              </a:rPr>
              <a:pPr/>
              <a:t>41</a:t>
            </a:fld>
            <a:endParaRPr lang="en-US">
              <a:latin typeface="Arial" pitchFamily="34" charset="0"/>
            </a:endParaRPr>
          </a:p>
        </p:txBody>
      </p:sp>
      <p:sp>
        <p:nvSpPr>
          <p:cNvPr id="132099" name="Rectangle 2"/>
          <p:cNvSpPr>
            <a:spLocks noRo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33F9A809-6C0B-45B0-BBFB-DB333DD1C1D2}" type="slidenum">
              <a:rPr lang="en-US">
                <a:latin typeface="Arial" pitchFamily="34" charset="0"/>
              </a:rPr>
              <a:pPr/>
              <a:t>42</a:t>
            </a:fld>
            <a:endParaRPr lang="en-US">
              <a:latin typeface="Arial" pitchFamily="34" charset="0"/>
            </a:endParaRPr>
          </a:p>
        </p:txBody>
      </p:sp>
      <p:sp>
        <p:nvSpPr>
          <p:cNvPr id="128003" name="Rectangle 2"/>
          <p:cNvSpPr>
            <a:spLocks noRo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EBBC039-0C6F-4918-B873-C427C27A6861}" type="slidenum">
              <a:rPr lang="en-US" sz="1200">
                <a:latin typeface="Arial" pitchFamily="34" charset="0"/>
              </a:rPr>
              <a:pPr algn="r"/>
              <a:t>43</a:t>
            </a:fld>
            <a:endParaRPr lang="en-US" sz="1200">
              <a:latin typeface="Arial" pitchFamily="34" charset="0"/>
            </a:endParaRPr>
          </a:p>
        </p:txBody>
      </p:sp>
      <p:sp>
        <p:nvSpPr>
          <p:cNvPr id="206851" name="Rectangle 2"/>
          <p:cNvSpPr>
            <a:spLocks noRot="1" noChangeArrowheads="1" noTextEdit="1"/>
          </p:cNvSpPr>
          <p:nvPr>
            <p:ph type="sldImg"/>
          </p:nvPr>
        </p:nvSpPr>
        <p:spPr>
          <a:ln/>
        </p:spPr>
      </p:sp>
      <p:sp>
        <p:nvSpPr>
          <p:cNvPr id="206852"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E2684A9-68F3-4F60-93C8-3C952E0D1EBB}" type="slidenum">
              <a:rPr lang="en-US" sz="1200">
                <a:latin typeface="Arial" pitchFamily="34" charset="0"/>
              </a:rPr>
              <a:pPr algn="r"/>
              <a:t>44</a:t>
            </a:fld>
            <a:endParaRPr lang="en-US" sz="1200">
              <a:latin typeface="Arial" pitchFamily="34" charset="0"/>
            </a:endParaRPr>
          </a:p>
        </p:txBody>
      </p:sp>
      <p:sp>
        <p:nvSpPr>
          <p:cNvPr id="202755" name="Rectangle 2"/>
          <p:cNvSpPr>
            <a:spLocks noRot="1" noChangeArrowheads="1" noTextEdit="1"/>
          </p:cNvSpPr>
          <p:nvPr>
            <p:ph type="sldImg"/>
          </p:nvPr>
        </p:nvSpPr>
        <p:spPr>
          <a:ln/>
        </p:spPr>
      </p:sp>
      <p:sp>
        <p:nvSpPr>
          <p:cNvPr id="202756"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035BFC93-0A96-46AF-9CA3-C6AD4DDA4386}" type="slidenum">
              <a:rPr lang="en-US">
                <a:latin typeface="Arial" pitchFamily="34" charset="0"/>
              </a:rPr>
              <a:pPr/>
              <a:t>45</a:t>
            </a:fld>
            <a:endParaRPr lang="en-US">
              <a:latin typeface="Arial" pitchFamily="34" charset="0"/>
            </a:endParaRPr>
          </a:p>
        </p:txBody>
      </p:sp>
      <p:sp>
        <p:nvSpPr>
          <p:cNvPr id="129027" name="Rectangle 2"/>
          <p:cNvSpPr>
            <a:spLocks noRo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5232C92D-CA28-40FF-AFC3-64F48FAE05D3}" type="slidenum">
              <a:rPr lang="en-US">
                <a:latin typeface="Arial" pitchFamily="34" charset="0"/>
              </a:rPr>
              <a:pPr/>
              <a:t>47</a:t>
            </a:fld>
            <a:endParaRPr lang="en-US">
              <a:latin typeface="Arial" pitchFamily="34" charset="0"/>
            </a:endParaRPr>
          </a:p>
        </p:txBody>
      </p:sp>
      <p:sp>
        <p:nvSpPr>
          <p:cNvPr id="148483" name="Rectangle 2"/>
          <p:cNvSpPr>
            <a:spLocks noRot="1"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D18F7894-B9A6-487B-A9A6-ADD6E2D7E875}" type="slidenum">
              <a:rPr lang="en-US">
                <a:latin typeface="Arial" pitchFamily="34" charset="0"/>
              </a:rPr>
              <a:pPr/>
              <a:t>48</a:t>
            </a:fld>
            <a:endParaRPr lang="en-US">
              <a:latin typeface="Arial" pitchFamily="34" charset="0"/>
            </a:endParaRPr>
          </a:p>
        </p:txBody>
      </p:sp>
      <p:sp>
        <p:nvSpPr>
          <p:cNvPr id="149507" name="Rectangle 2"/>
          <p:cNvSpPr>
            <a:spLocks noRot="1" noChangeArrowheads="1" noTextEdit="1"/>
          </p:cNvSpPr>
          <p:nvPr>
            <p:ph type="sldImg"/>
          </p:nvPr>
        </p:nvSpPr>
        <p:spPr>
          <a:ln/>
        </p:spPr>
      </p:sp>
      <p:sp>
        <p:nvSpPr>
          <p:cNvPr id="149508"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72C59C1C-3259-46EF-8CE9-B6416A4C3C2D}" type="slidenum">
              <a:rPr lang="en-US">
                <a:latin typeface="Arial" pitchFamily="34" charset="0"/>
              </a:rPr>
              <a:pPr/>
              <a:t>49</a:t>
            </a:fld>
            <a:endParaRPr lang="en-US">
              <a:latin typeface="Arial" pitchFamily="34" charset="0"/>
            </a:endParaRPr>
          </a:p>
        </p:txBody>
      </p:sp>
      <p:sp>
        <p:nvSpPr>
          <p:cNvPr id="150531" name="Rectangle 2"/>
          <p:cNvSpPr>
            <a:spLocks noRo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9CEDF54D-03E3-4D56-B97E-738025CB5C54}" type="slidenum">
              <a:rPr lang="en-US">
                <a:latin typeface="Arial" pitchFamily="34" charset="0"/>
              </a:rPr>
              <a:pPr/>
              <a:t>50</a:t>
            </a:fld>
            <a:endParaRPr lang="en-US">
              <a:latin typeface="Arial" pitchFamily="34" charset="0"/>
            </a:endParaRPr>
          </a:p>
        </p:txBody>
      </p:sp>
      <p:sp>
        <p:nvSpPr>
          <p:cNvPr id="151555" name="Rectangle 2"/>
          <p:cNvSpPr>
            <a:spLocks noRo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F1423FC-6ADE-409D-990C-C6797C7C7033}" type="slidenum">
              <a:rPr lang="en-US" sz="1200">
                <a:latin typeface="Arial" pitchFamily="34" charset="0"/>
              </a:rPr>
              <a:pPr algn="r"/>
              <a:t>5</a:t>
            </a:fld>
            <a:endParaRPr lang="en-US" sz="1200">
              <a:latin typeface="Arial" pitchFamily="34" charset="0"/>
            </a:endParaRPr>
          </a:p>
        </p:txBody>
      </p:sp>
      <p:sp>
        <p:nvSpPr>
          <p:cNvPr id="180227" name="Rectangle 2"/>
          <p:cNvSpPr>
            <a:spLocks noRot="1" noChangeArrowheads="1" noTextEdit="1"/>
          </p:cNvSpPr>
          <p:nvPr>
            <p:ph type="sldImg"/>
          </p:nvPr>
        </p:nvSpPr>
        <p:spPr>
          <a:ln/>
        </p:spPr>
      </p:sp>
      <p:sp>
        <p:nvSpPr>
          <p:cNvPr id="180228"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1F7DF8B7-D001-4554-9A0F-4BBC9387B667}" type="slidenum">
              <a:rPr lang="en-US">
                <a:latin typeface="Arial" pitchFamily="34" charset="0"/>
              </a:rPr>
              <a:pPr/>
              <a:t>51</a:t>
            </a:fld>
            <a:endParaRPr lang="en-US">
              <a:latin typeface="Arial" pitchFamily="34" charset="0"/>
            </a:endParaRPr>
          </a:p>
        </p:txBody>
      </p:sp>
      <p:sp>
        <p:nvSpPr>
          <p:cNvPr id="152579" name="Rectangle 2"/>
          <p:cNvSpPr>
            <a:spLocks noRo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49783AFE-A84A-41FE-9626-950BBCBD9CE2}" type="slidenum">
              <a:rPr lang="en-US">
                <a:latin typeface="Arial" pitchFamily="34" charset="0"/>
              </a:rPr>
              <a:pPr/>
              <a:t>52</a:t>
            </a:fld>
            <a:endParaRPr lang="en-US">
              <a:latin typeface="Arial" pitchFamily="34" charset="0"/>
            </a:endParaRPr>
          </a:p>
        </p:txBody>
      </p:sp>
      <p:sp>
        <p:nvSpPr>
          <p:cNvPr id="153603" name="Rectangle 2"/>
          <p:cNvSpPr>
            <a:spLocks noRo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0050CF2E-D407-4D2A-908F-AD75C8EAA94D}" type="slidenum">
              <a:rPr lang="en-US">
                <a:latin typeface="Arial" pitchFamily="34" charset="0"/>
              </a:rPr>
              <a:pPr/>
              <a:t>53</a:t>
            </a:fld>
            <a:endParaRPr lang="en-US">
              <a:latin typeface="Arial" pitchFamily="34" charset="0"/>
            </a:endParaRPr>
          </a:p>
        </p:txBody>
      </p:sp>
      <p:sp>
        <p:nvSpPr>
          <p:cNvPr id="154627" name="Rectangle 2"/>
          <p:cNvSpPr>
            <a:spLocks noRo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7F4AE156-E5ED-429B-91E3-07992E524A76}" type="slidenum">
              <a:rPr lang="en-US">
                <a:latin typeface="Arial" pitchFamily="34" charset="0"/>
              </a:rPr>
              <a:pPr/>
              <a:t>54</a:t>
            </a:fld>
            <a:endParaRPr lang="en-US">
              <a:latin typeface="Arial" pitchFamily="34" charset="0"/>
            </a:endParaRPr>
          </a:p>
        </p:txBody>
      </p:sp>
      <p:sp>
        <p:nvSpPr>
          <p:cNvPr id="155651" name="Rectangle 2"/>
          <p:cNvSpPr>
            <a:spLocks noRo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D15C72FF-E4E7-4819-B258-9967EE4932CF}" type="slidenum">
              <a:rPr lang="en-US">
                <a:latin typeface="Arial" pitchFamily="34" charset="0"/>
              </a:rPr>
              <a:pPr/>
              <a:t>55</a:t>
            </a:fld>
            <a:endParaRPr lang="en-US">
              <a:latin typeface="Arial" pitchFamily="34" charset="0"/>
            </a:endParaRPr>
          </a:p>
        </p:txBody>
      </p:sp>
      <p:sp>
        <p:nvSpPr>
          <p:cNvPr id="159747" name="Rectangle 2"/>
          <p:cNvSpPr>
            <a:spLocks noRo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fld id="{1AC1ECAE-CD14-4DF0-A0CD-D5A80A1D9021}" type="slidenum">
              <a:rPr lang="en-US">
                <a:latin typeface="Arial" pitchFamily="34" charset="0"/>
              </a:rPr>
              <a:pPr/>
              <a:t>56</a:t>
            </a:fld>
            <a:endParaRPr lang="en-US">
              <a:latin typeface="Arial" pitchFamily="34" charset="0"/>
            </a:endParaRPr>
          </a:p>
        </p:txBody>
      </p:sp>
      <p:sp>
        <p:nvSpPr>
          <p:cNvPr id="160771" name="Rectangle 2"/>
          <p:cNvSpPr>
            <a:spLocks noRot="1" noChangeArrowheads="1" noTextEdit="1"/>
          </p:cNvSpPr>
          <p:nvPr>
            <p:ph type="sldImg"/>
          </p:nvPr>
        </p:nvSpPr>
        <p:spPr>
          <a:ln/>
        </p:spPr>
      </p:sp>
      <p:sp>
        <p:nvSpPr>
          <p:cNvPr id="160772"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fld id="{392543AC-28E9-4750-B767-E0110AEB9438}" type="slidenum">
              <a:rPr lang="en-US">
                <a:latin typeface="Arial" pitchFamily="34" charset="0"/>
              </a:rPr>
              <a:pPr/>
              <a:t>57</a:t>
            </a:fld>
            <a:endParaRPr lang="en-US">
              <a:latin typeface="Arial" pitchFamily="34" charset="0"/>
            </a:endParaRPr>
          </a:p>
        </p:txBody>
      </p:sp>
      <p:sp>
        <p:nvSpPr>
          <p:cNvPr id="161795" name="Rectangle 2"/>
          <p:cNvSpPr>
            <a:spLocks noRo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8679DD2-3833-4FB6-8738-93570EC26C9D}" type="slidenum">
              <a:rPr lang="en-US" sz="1200">
                <a:latin typeface="Arial" pitchFamily="34" charset="0"/>
              </a:rPr>
              <a:pPr algn="r"/>
              <a:t>6</a:t>
            </a:fld>
            <a:endParaRPr lang="en-US" sz="1200">
              <a:latin typeface="Arial" pitchFamily="34" charset="0"/>
            </a:endParaRPr>
          </a:p>
        </p:txBody>
      </p:sp>
      <p:sp>
        <p:nvSpPr>
          <p:cNvPr id="190467" name="Rectangle 2"/>
          <p:cNvSpPr>
            <a:spLocks noRot="1" noChangeArrowheads="1" noTextEdit="1"/>
          </p:cNvSpPr>
          <p:nvPr>
            <p:ph type="sldImg"/>
          </p:nvPr>
        </p:nvSpPr>
        <p:spPr>
          <a:ln/>
        </p:spPr>
      </p:sp>
      <p:sp>
        <p:nvSpPr>
          <p:cNvPr id="190468"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8031875-0937-4335-A82E-F7437F620FFE}" type="slidenum">
              <a:rPr lang="en-US" sz="1200">
                <a:latin typeface="Arial" pitchFamily="34" charset="0"/>
              </a:rPr>
              <a:pPr algn="r"/>
              <a:t>7</a:t>
            </a:fld>
            <a:endParaRPr lang="en-US" sz="1200">
              <a:latin typeface="Arial" pitchFamily="34" charset="0"/>
            </a:endParaRPr>
          </a:p>
        </p:txBody>
      </p:sp>
      <p:sp>
        <p:nvSpPr>
          <p:cNvPr id="182275" name="Rectangle 2"/>
          <p:cNvSpPr>
            <a:spLocks noRot="1" noChangeArrowheads="1" noTextEdit="1"/>
          </p:cNvSpPr>
          <p:nvPr>
            <p:ph type="sldImg"/>
          </p:nvPr>
        </p:nvSpPr>
        <p:spPr>
          <a:ln/>
        </p:spPr>
      </p:sp>
      <p:sp>
        <p:nvSpPr>
          <p:cNvPr id="182276"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3CB673F-521B-435D-A0AA-25712BC094BE}" type="slidenum">
              <a:rPr lang="en-US" sz="1200">
                <a:latin typeface="Arial" pitchFamily="34" charset="0"/>
              </a:rPr>
              <a:pPr algn="r"/>
              <a:t>8</a:t>
            </a:fld>
            <a:endParaRPr lang="en-US" sz="1200">
              <a:latin typeface="Arial" pitchFamily="34" charset="0"/>
            </a:endParaRPr>
          </a:p>
        </p:txBody>
      </p:sp>
      <p:sp>
        <p:nvSpPr>
          <p:cNvPr id="186371" name="Rectangle 2"/>
          <p:cNvSpPr>
            <a:spLocks noRot="1" noChangeArrowheads="1" noTextEdit="1"/>
          </p:cNvSpPr>
          <p:nvPr>
            <p:ph type="sldImg"/>
          </p:nvPr>
        </p:nvSpPr>
        <p:spPr>
          <a:ln/>
        </p:spPr>
      </p:sp>
      <p:sp>
        <p:nvSpPr>
          <p:cNvPr id="186372"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525A97E-3D3D-49A6-A907-92E57CA1858F}" type="slidenum">
              <a:rPr lang="en-US" sz="1200">
                <a:latin typeface="Arial" pitchFamily="34" charset="0"/>
              </a:rPr>
              <a:pPr algn="r"/>
              <a:t>9</a:t>
            </a:fld>
            <a:endParaRPr lang="en-US" sz="1200">
              <a:latin typeface="Arial" pitchFamily="34" charset="0"/>
            </a:endParaRPr>
          </a:p>
        </p:txBody>
      </p:sp>
      <p:sp>
        <p:nvSpPr>
          <p:cNvPr id="188419" name="Rectangle 2"/>
          <p:cNvSpPr>
            <a:spLocks noRot="1" noChangeArrowheads="1" noTextEdit="1"/>
          </p:cNvSpPr>
          <p:nvPr>
            <p:ph type="sldImg"/>
          </p:nvPr>
        </p:nvSpPr>
        <p:spPr>
          <a:ln/>
        </p:spPr>
      </p:sp>
      <p:sp>
        <p:nvSpPr>
          <p:cNvPr id="188420"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2.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2.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3.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4.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5.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6.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7.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8.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9.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0.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7D56AC-5D58-44B1-8C38-34DA3DB9618F}" type="slidenum">
              <a:rPr lang="en-US"/>
              <a:pPr>
                <a:defRPr/>
              </a:pPr>
              <a:t>‹#›</a:t>
            </a:fld>
            <a:endParaRPr lang="en-US"/>
          </a:p>
        </p:txBody>
      </p:sp>
    </p:spTree>
  </p:cSld>
  <p:clrMapOvr>
    <a:masterClrMapping/>
  </p:clrMapOvr>
  <p:transition>
    <p:sndAc>
      <p:stSnd>
        <p:snd r:embed="rId1" name="camer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3DB2E3-D83E-4120-B640-0B1C1A68E9E0}" type="slidenum">
              <a:rPr lang="en-US"/>
              <a:pPr>
                <a:defRPr/>
              </a:pPr>
              <a:t>‹#›</a:t>
            </a:fld>
            <a:endParaRPr lang="en-US"/>
          </a:p>
        </p:txBody>
      </p:sp>
    </p:spTree>
  </p:cSld>
  <p:clrMapOvr>
    <a:masterClrMapping/>
  </p:clrMapOvr>
  <p:transition>
    <p:sndAc>
      <p:stSnd>
        <p:snd r:embed="rId1" name="camer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77FBD3-7357-43F8-8101-811E8DDA6DC9}" type="slidenum">
              <a:rPr lang="en-US"/>
              <a:pPr>
                <a:defRPr/>
              </a:pPr>
              <a:t>‹#›</a:t>
            </a:fld>
            <a:endParaRPr lang="en-US"/>
          </a:p>
        </p:txBody>
      </p:sp>
    </p:spTree>
  </p:cSld>
  <p:clrMapOvr>
    <a:masterClrMapping/>
  </p:clrMapOvr>
  <p:transition>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9C37107-019F-4EBE-B3F1-C72A2FBC8DF2}" type="slidenum">
              <a:rPr lang="en-US"/>
              <a:pPr>
                <a:defRPr/>
              </a:pPr>
              <a:t>‹#›</a:t>
            </a:fld>
            <a:endParaRPr lang="en-US"/>
          </a:p>
        </p:txBody>
      </p:sp>
    </p:spTree>
  </p:cSld>
  <p:clrMapOvr>
    <a:masterClrMapping/>
  </p:clrMapOvr>
  <p:transition>
    <p:sndAc>
      <p:stSnd>
        <p:snd r:embed="rId1" name="camera.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14C796-1426-4234-A3FF-1A2B2D4834C7}" type="slidenum">
              <a:rPr lang="en-US"/>
              <a:pPr>
                <a:defRPr/>
              </a:pPr>
              <a:t>‹#›</a:t>
            </a:fld>
            <a:endParaRPr lang="en-US"/>
          </a:p>
        </p:txBody>
      </p:sp>
    </p:spTree>
  </p:cSld>
  <p:clrMapOvr>
    <a:masterClrMapping/>
  </p:clrMapOvr>
  <p:transition>
    <p:sndAc>
      <p:stSnd>
        <p:snd r:embed="rId1"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EAE3DA6-CBE9-4C7B-9F80-E68D694A7F30}" type="slidenum">
              <a:rPr lang="en-US"/>
              <a:pPr>
                <a:defRPr/>
              </a:pPr>
              <a:t>‹#›</a:t>
            </a:fld>
            <a:endParaRPr lang="en-US"/>
          </a:p>
        </p:txBody>
      </p:sp>
    </p:spTree>
  </p:cSld>
  <p:clrMapOvr>
    <a:masterClrMapping/>
  </p:clrMapOvr>
  <p:transition>
    <p:sndAc>
      <p:stSnd>
        <p:snd r:embed="rId1" name="camera.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DEE5522-F879-43BC-9031-226255F5114D}" type="slidenum">
              <a:rPr lang="en-US"/>
              <a:pPr>
                <a:defRPr/>
              </a:pPr>
              <a:t>‹#›</a:t>
            </a:fld>
            <a:endParaRPr lang="en-US"/>
          </a:p>
        </p:txBody>
      </p:sp>
    </p:spTree>
  </p:cSld>
  <p:clrMapOvr>
    <a:masterClrMapping/>
  </p:clrMapOvr>
  <p:transition>
    <p:sndAc>
      <p:stSnd>
        <p:snd r:embed="rId1" name="camera.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9E23E24-B78F-49E5-BE99-112470405C33}" type="slidenum">
              <a:rPr lang="en-US"/>
              <a:pPr>
                <a:defRPr/>
              </a:pPr>
              <a:t>‹#›</a:t>
            </a:fld>
            <a:endParaRPr lang="en-US"/>
          </a:p>
        </p:txBody>
      </p:sp>
    </p:spTree>
  </p:cSld>
  <p:clrMapOvr>
    <a:masterClrMapping/>
  </p:clrMapOvr>
  <p:transition>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438B9B8-A170-4581-90CF-2860A9607879}" type="slidenum">
              <a:rPr lang="en-US"/>
              <a:pPr>
                <a:defRPr/>
              </a:pPr>
              <a:t>‹#›</a:t>
            </a:fld>
            <a:endParaRPr lang="en-US"/>
          </a:p>
        </p:txBody>
      </p:sp>
    </p:spTree>
  </p:cSld>
  <p:clrMapOvr>
    <a:masterClrMapping/>
  </p:clrMapOvr>
  <p:transition>
    <p:sndAc>
      <p:stSnd>
        <p:snd r:embed="rId1" name="camer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D770ADE-0393-4363-8E18-4624544145C9}" type="slidenum">
              <a:rPr lang="en-US"/>
              <a:pPr>
                <a:defRPr/>
              </a:pPr>
              <a:t>‹#›</a:t>
            </a:fld>
            <a:endParaRPr lang="en-US"/>
          </a:p>
        </p:txBody>
      </p:sp>
    </p:spTree>
  </p:cSld>
  <p:clrMapOvr>
    <a:masterClrMapping/>
  </p:clrMapOvr>
  <p:transition>
    <p:sndAc>
      <p:stSnd>
        <p:snd r:embed="rId1" name="camer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B77ABF1-C3C3-42C1-9685-5B31ADCA4D03}" type="slidenum">
              <a:rPr lang="en-US"/>
              <a:pPr>
                <a:defRPr/>
              </a:pPr>
              <a:t>‹#›</a:t>
            </a:fld>
            <a:endParaRPr lang="en-US"/>
          </a:p>
        </p:txBody>
      </p:sp>
    </p:spTree>
  </p:cSld>
  <p:clrMapOvr>
    <a:masterClrMapping/>
  </p:clrMapOvr>
  <p:transition>
    <p:sndAc>
      <p:stSnd>
        <p:snd r:embed="rId1" name="camera.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a:defRPr/>
            </a:pPr>
            <a:fld id="{CAD22194-CAA7-495C-923B-EC02C55DE30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ransition>
    <p:sndAc>
      <p:stSnd>
        <p:snd r:embed="rId13" name="camera.wav"/>
      </p:stSnd>
    </p:sndAc>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audio" Target="../media/audio13.wav"/></Relationships>
</file>

<file path=ppt/slides/_rels/slide10.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audio" Target="../media/audio14.wav"/><Relationship Id="rId4" Type="http://schemas.openxmlformats.org/officeDocument/2006/relationships/audio" Target="../media/audio13.wav"/></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audio" Target="../media/audio2.wav"/><Relationship Id="rId7"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audio" Target="../media/audio15.wav"/><Relationship Id="rId4" Type="http://schemas.openxmlformats.org/officeDocument/2006/relationships/audio" Target="../media/audio13.wav"/></Relationships>
</file>

<file path=ppt/slides/_rels/slide1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audio" Target="../media/audio13.wav"/></Relationships>
</file>

<file path=ppt/slides/_rels/slide13.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audio" Target="../media/audio16.wav"/><Relationship Id="rId4" Type="http://schemas.openxmlformats.org/officeDocument/2006/relationships/audio" Target="../media/audio13.wav"/></Relationships>
</file>

<file path=ppt/slides/_rels/slide14.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audio" Target="../media/audio16.wav"/><Relationship Id="rId4" Type="http://schemas.openxmlformats.org/officeDocument/2006/relationships/audio" Target="../media/audio13.wav"/></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media/audio8.wav"/><Relationship Id="rId7"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audio" Target="../media/audio17.wav"/><Relationship Id="rId5" Type="http://schemas.openxmlformats.org/officeDocument/2006/relationships/audio" Target="../media/audio1.wav"/><Relationship Id="rId4" Type="http://schemas.openxmlformats.org/officeDocument/2006/relationships/audio" Target="../media/audio13.wav"/></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2.wav"/><Relationship Id="rId7"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audio" Target="../media/audio1.wav"/><Relationship Id="rId5" Type="http://schemas.openxmlformats.org/officeDocument/2006/relationships/audio" Target="../media/audio15.wav"/><Relationship Id="rId4" Type="http://schemas.openxmlformats.org/officeDocument/2006/relationships/audio" Target="../media/audio13.wav"/></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media/audio2.wav"/><Relationship Id="rId7" Type="http://schemas.openxmlformats.org/officeDocument/2006/relationships/audio" Target="../media/audio18.wav"/><Relationship Id="rId12"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audio" Target="../media/audio14.wav"/><Relationship Id="rId11" Type="http://schemas.openxmlformats.org/officeDocument/2006/relationships/image" Target="../media/image11.jpeg"/><Relationship Id="rId5" Type="http://schemas.openxmlformats.org/officeDocument/2006/relationships/audio" Target="../media/audio1.wav"/><Relationship Id="rId10" Type="http://schemas.openxmlformats.org/officeDocument/2006/relationships/image" Target="../media/image1.png"/><Relationship Id="rId4" Type="http://schemas.openxmlformats.org/officeDocument/2006/relationships/audio" Target="../media/audio13.wav"/><Relationship Id="rId9" Type="http://schemas.openxmlformats.org/officeDocument/2006/relationships/image" Target="../media/image7.png"/></Relationships>
</file>

<file path=ppt/slides/_rels/slide1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audio" Target="../media/audio8.wav"/><Relationship Id="rId7"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audio" Target="../media/audio19.wav"/><Relationship Id="rId5" Type="http://schemas.openxmlformats.org/officeDocument/2006/relationships/audio" Target="../media/audio18.wav"/><Relationship Id="rId4" Type="http://schemas.openxmlformats.org/officeDocument/2006/relationships/audio" Target="../media/audio13.wav"/><Relationship Id="rId9" Type="http://schemas.openxmlformats.org/officeDocument/2006/relationships/image" Target="../media/image15.jpeg"/></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audio" Target="../media/audio2.wav"/><Relationship Id="rId7"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audio" Target="../media/audio17.wav"/><Relationship Id="rId4" Type="http://schemas.openxmlformats.org/officeDocument/2006/relationships/audio" Target="../media/audio13.wav"/></Relationships>
</file>

<file path=ppt/slides/_rels/slide2.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audio" Target="../media/audio13.wav"/></Relationships>
</file>

<file path=ppt/slides/_rels/slide20.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audio" Target="../media/audio20.wav"/><Relationship Id="rId4" Type="http://schemas.openxmlformats.org/officeDocument/2006/relationships/audio" Target="../media/audio13.wav"/></Relationships>
</file>

<file path=ppt/slides/_rels/slide21.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audio" Target="../media/audio18.wav"/><Relationship Id="rId5" Type="http://schemas.openxmlformats.org/officeDocument/2006/relationships/audio" Target="../media/audio14.wav"/><Relationship Id="rId4" Type="http://schemas.openxmlformats.org/officeDocument/2006/relationships/audio" Target="../media/audio13.wav"/></Relationships>
</file>

<file path=ppt/slides/_rels/slide2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audio" Target="../media/audio13.wav"/></Relationships>
</file>

<file path=ppt/slides/_rels/slide2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audio" Target="../media/audio13.wav"/></Relationships>
</file>

<file path=ppt/slides/_rels/slide24.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audio" Target="../media/audio18.wav"/><Relationship Id="rId4" Type="http://schemas.openxmlformats.org/officeDocument/2006/relationships/audio" Target="../media/audio13.wav"/></Relationships>
</file>

<file path=ppt/slides/_rels/slide25.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audio" Target="../media/audio18.wav"/><Relationship Id="rId4" Type="http://schemas.openxmlformats.org/officeDocument/2006/relationships/audio" Target="../media/audio13.wav"/></Relationships>
</file>

<file path=ppt/slides/_rels/slide2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audio" Target="../media/audio2.wav"/><Relationship Id="rId7"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audio" Target="../media/audio21.wav"/><Relationship Id="rId5" Type="http://schemas.openxmlformats.org/officeDocument/2006/relationships/audio" Target="../media/audio18.wav"/><Relationship Id="rId4" Type="http://schemas.openxmlformats.org/officeDocument/2006/relationships/audio" Target="../media/audio13.wav"/></Relationships>
</file>

<file path=ppt/slides/_rels/slide2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audio" Target="../media/audio13.wav"/></Relationships>
</file>

<file path=ppt/slides/_rels/slide2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audio" Target="../media/audio2.wav"/><Relationship Id="rId7" Type="http://schemas.openxmlformats.org/officeDocument/2006/relationships/audio" Target="../media/audio14.wav"/><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audio" Target="../media/audio15.wav"/><Relationship Id="rId5" Type="http://schemas.openxmlformats.org/officeDocument/2006/relationships/audio" Target="../media/audio22.wav"/><Relationship Id="rId10" Type="http://schemas.openxmlformats.org/officeDocument/2006/relationships/image" Target="../media/image18.png"/><Relationship Id="rId4" Type="http://schemas.openxmlformats.org/officeDocument/2006/relationships/audio" Target="../media/audio18.wav"/><Relationship Id="rId9" Type="http://schemas.openxmlformats.org/officeDocument/2006/relationships/image" Target="../media/image25.png"/></Relationships>
</file>

<file path=ppt/slides/_rels/slide2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2.wav"/><Relationship Id="rId7"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audio" Target="../media/audio1.wav"/><Relationship Id="rId5" Type="http://schemas.openxmlformats.org/officeDocument/2006/relationships/audio" Target="../media/audio15.wav"/><Relationship Id="rId10" Type="http://schemas.openxmlformats.org/officeDocument/2006/relationships/image" Target="../media/image2.png"/><Relationship Id="rId4" Type="http://schemas.openxmlformats.org/officeDocument/2006/relationships/audio" Target="../media/audio13.wav"/><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audio" Target="../media/audio13.wav"/></Relationships>
</file>

<file path=ppt/slides/_rels/slide3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2.wav"/><Relationship Id="rId7"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audio" Target="../media/audio17.wav"/><Relationship Id="rId4" Type="http://schemas.openxmlformats.org/officeDocument/2006/relationships/audio" Target="../media/audio13.wav"/><Relationship Id="rId9" Type="http://schemas.openxmlformats.org/officeDocument/2006/relationships/image" Target="../media/image8.png"/></Relationships>
</file>

<file path=ppt/slides/_rels/slide3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audio" Target="../media/audio2.wav"/><Relationship Id="rId7"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audio" Target="../media/audio17.wav"/><Relationship Id="rId5" Type="http://schemas.openxmlformats.org/officeDocument/2006/relationships/audio" Target="../media/audio19.wav"/><Relationship Id="rId4" Type="http://schemas.openxmlformats.org/officeDocument/2006/relationships/audio" Target="../media/audio13.wav"/></Relationships>
</file>

<file path=ppt/slides/_rels/slide3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audio" Target="../media/audio2.wav"/><Relationship Id="rId7"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audio" Target="../media/audio17.wav"/><Relationship Id="rId5" Type="http://schemas.openxmlformats.org/officeDocument/2006/relationships/audio" Target="../media/audio19.wav"/><Relationship Id="rId4" Type="http://schemas.openxmlformats.org/officeDocument/2006/relationships/audio" Target="../media/audio13.wav"/></Relationships>
</file>

<file path=ppt/slides/_rels/slide3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audio" Target="../media/audio8.wav"/><Relationship Id="rId7"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audio" Target="../media/audio17.wav"/><Relationship Id="rId5" Type="http://schemas.openxmlformats.org/officeDocument/2006/relationships/audio" Target="../media/audio19.wav"/><Relationship Id="rId4" Type="http://schemas.openxmlformats.org/officeDocument/2006/relationships/audio" Target="../media/audio13.wav"/></Relationships>
</file>

<file path=ppt/slides/_rels/slide34.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audio" Target="../media/audio13.wav"/></Relationships>
</file>

<file path=ppt/slides/_rels/slide35.xml.rels><?xml version="1.0" encoding="UTF-8" standalone="yes"?>
<Relationships xmlns="http://schemas.openxmlformats.org/package/2006/relationships"><Relationship Id="rId8" Type="http://schemas.openxmlformats.org/officeDocument/2006/relationships/audio" Target="../media/audio17.wav"/><Relationship Id="rId3" Type="http://schemas.openxmlformats.org/officeDocument/2006/relationships/audio" Target="../media/audio2.wav"/><Relationship Id="rId7" Type="http://schemas.openxmlformats.org/officeDocument/2006/relationships/audio" Target="../media/audio23.wav"/><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audio" Target="../media/audio18.wav"/><Relationship Id="rId5" Type="http://schemas.openxmlformats.org/officeDocument/2006/relationships/audio" Target="../media/audio21.wav"/><Relationship Id="rId4" Type="http://schemas.openxmlformats.org/officeDocument/2006/relationships/audio" Target="../media/audio13.wav"/></Relationships>
</file>

<file path=ppt/slides/_rels/slide36.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audio" Target="../media/audio18.wav"/><Relationship Id="rId4" Type="http://schemas.openxmlformats.org/officeDocument/2006/relationships/audio" Target="../media/audio13.wav"/></Relationships>
</file>

<file path=ppt/slides/_rels/slide37.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audio" Target="../media/audio18.wav"/><Relationship Id="rId4" Type="http://schemas.openxmlformats.org/officeDocument/2006/relationships/audio" Target="../media/audio13.wav"/></Relationships>
</file>

<file path=ppt/slides/_rels/slide3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audio" Target="../media/audio2.wav"/><Relationship Id="rId7"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audio" Target="../media/audio18.wav"/><Relationship Id="rId4" Type="http://schemas.openxmlformats.org/officeDocument/2006/relationships/audio" Target="../media/audio13.wav"/></Relationships>
</file>

<file path=ppt/slides/_rels/slide3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audio" Target="../media/audio2.wav"/><Relationship Id="rId7"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audio" Target="../media/audio21.wav"/><Relationship Id="rId5" Type="http://schemas.openxmlformats.org/officeDocument/2006/relationships/audio" Target="../media/audio18.wav"/><Relationship Id="rId4" Type="http://schemas.openxmlformats.org/officeDocument/2006/relationships/audio" Target="../media/audio13.wav"/><Relationship Id="rId9"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audio" Target="../media/audio13.wav"/></Relationships>
</file>

<file path=ppt/slides/_rels/slide4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2.wav"/><Relationship Id="rId7"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audio" Target="../media/audio17.wav"/><Relationship Id="rId11" Type="http://schemas.openxmlformats.org/officeDocument/2006/relationships/image" Target="../media/image37.png"/><Relationship Id="rId5" Type="http://schemas.openxmlformats.org/officeDocument/2006/relationships/audio" Target="../media/audio15.wav"/><Relationship Id="rId10" Type="http://schemas.openxmlformats.org/officeDocument/2006/relationships/image" Target="../media/image36.png"/><Relationship Id="rId4" Type="http://schemas.openxmlformats.org/officeDocument/2006/relationships/audio" Target="../media/audio13.wav"/><Relationship Id="rId9" Type="http://schemas.openxmlformats.org/officeDocument/2006/relationships/image" Target="../media/image8.png"/></Relationships>
</file>

<file path=ppt/slides/_rels/slide4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image" Target="../media/image38.jpeg"/><Relationship Id="rId4" Type="http://schemas.openxmlformats.org/officeDocument/2006/relationships/audio" Target="../media/audio18.wav"/></Relationships>
</file>

<file path=ppt/slides/_rels/slide4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audio" Target="../media/audio13.wav"/></Relationships>
</file>

<file path=ppt/slides/_rels/slide4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audio" Target="../media/audio8.wav"/><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audio" Target="../media/audio17.wav"/><Relationship Id="rId10" Type="http://schemas.openxmlformats.org/officeDocument/2006/relationships/image" Target="../media/image43.png"/><Relationship Id="rId4" Type="http://schemas.openxmlformats.org/officeDocument/2006/relationships/audio" Target="../media/audio24.wav"/><Relationship Id="rId9" Type="http://schemas.openxmlformats.org/officeDocument/2006/relationships/image" Target="../media/image42.png"/></Relationships>
</file>

<file path=ppt/slides/_rels/slide44.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audio" Target="../media/audio13.wav"/></Relationships>
</file>

<file path=ppt/slides/_rels/slide4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audio" Target="../media/audio2.wav"/><Relationship Id="rId7" Type="http://schemas.openxmlformats.org/officeDocument/2006/relationships/image" Target="../media/image37.png"/><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audio" Target="../media/audio17.wav"/><Relationship Id="rId5" Type="http://schemas.openxmlformats.org/officeDocument/2006/relationships/audio" Target="../media/audio19.wav"/><Relationship Id="rId4" Type="http://schemas.openxmlformats.org/officeDocument/2006/relationships/audio" Target="../media/audio13.wav"/></Relationships>
</file>

<file path=ppt/slides/_rels/slide46.xml.rels><?xml version="1.0" encoding="UTF-8" standalone="yes"?>
<Relationships xmlns="http://schemas.openxmlformats.org/package/2006/relationships"><Relationship Id="rId3" Type="http://schemas.openxmlformats.org/officeDocument/2006/relationships/audio" Target="../media/audio19.wav"/><Relationship Id="rId2" Type="http://schemas.openxmlformats.org/officeDocument/2006/relationships/audio" Target="../media/audio3.wav"/><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4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image" Target="../media/image47.jpeg"/><Relationship Id="rId4" Type="http://schemas.openxmlformats.org/officeDocument/2006/relationships/audio" Target="../media/audio13.wav"/></Relationships>
</file>

<file path=ppt/slides/_rels/slide4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audio" Target="../media/audio13.wav"/></Relationships>
</file>

<file path=ppt/slides/_rels/slide4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audio" Target="../media/audio14.wav"/><Relationship Id="rId4" Type="http://schemas.openxmlformats.org/officeDocument/2006/relationships/audio" Target="../media/audio13.wav"/></Relationships>
</file>

<file path=ppt/slides/_rels/slide5.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audio" Target="../media/audio1.wav"/><Relationship Id="rId4" Type="http://schemas.openxmlformats.org/officeDocument/2006/relationships/audio" Target="../media/audio13.wav"/></Relationships>
</file>

<file path=ppt/slides/_rels/slide5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audio" Target="../media/audio14.wav"/><Relationship Id="rId4" Type="http://schemas.openxmlformats.org/officeDocument/2006/relationships/audio" Target="../media/audio13.wav"/></Relationships>
</file>

<file path=ppt/slides/_rels/slide5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audio" Target="../media/audio14.wav"/><Relationship Id="rId4" Type="http://schemas.openxmlformats.org/officeDocument/2006/relationships/audio" Target="../media/audio13.wav"/></Relationships>
</file>

<file path=ppt/slides/_rels/slide5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audio" Target="../media/audio14.wav"/><Relationship Id="rId4" Type="http://schemas.openxmlformats.org/officeDocument/2006/relationships/audio" Target="../media/audio13.wav"/></Relationships>
</file>

<file path=ppt/slides/_rels/slide5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audio" Target="../media/audio14.wav"/><Relationship Id="rId4" Type="http://schemas.openxmlformats.org/officeDocument/2006/relationships/audio" Target="../media/audio13.wav"/></Relationships>
</file>

<file path=ppt/slides/_rels/slide5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53.xml"/><Relationship Id="rId1" Type="http://schemas.openxmlformats.org/officeDocument/2006/relationships/slideLayout" Target="../slideLayouts/slideLayout1.xml"/><Relationship Id="rId5" Type="http://schemas.openxmlformats.org/officeDocument/2006/relationships/audio" Target="../media/audio14.wav"/><Relationship Id="rId4" Type="http://schemas.openxmlformats.org/officeDocument/2006/relationships/audio" Target="../media/audio13.wav"/></Relationships>
</file>

<file path=ppt/slides/_rels/slide55.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audio" Target="../media/audio23.wav"/><Relationship Id="rId2" Type="http://schemas.openxmlformats.org/officeDocument/2006/relationships/notesSlide" Target="../notesSlides/notesSlide54.xml"/><Relationship Id="rId1" Type="http://schemas.openxmlformats.org/officeDocument/2006/relationships/slideLayout" Target="../slideLayouts/slideLayout1.xml"/><Relationship Id="rId6" Type="http://schemas.openxmlformats.org/officeDocument/2006/relationships/audio" Target="../media/audio17.wav"/><Relationship Id="rId5" Type="http://schemas.openxmlformats.org/officeDocument/2006/relationships/audio" Target="../media/audio14.wav"/><Relationship Id="rId4" Type="http://schemas.openxmlformats.org/officeDocument/2006/relationships/audio" Target="../media/audio13.wav"/></Relationships>
</file>

<file path=ppt/slides/_rels/slide56.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audio" Target="../media/audio17.wav"/><Relationship Id="rId2" Type="http://schemas.openxmlformats.org/officeDocument/2006/relationships/notesSlide" Target="../notesSlides/notesSlide55.xml"/><Relationship Id="rId1" Type="http://schemas.openxmlformats.org/officeDocument/2006/relationships/slideLayout" Target="../slideLayouts/slideLayout1.xml"/><Relationship Id="rId6" Type="http://schemas.openxmlformats.org/officeDocument/2006/relationships/audio" Target="../media/audio14.wav"/><Relationship Id="rId5" Type="http://schemas.openxmlformats.org/officeDocument/2006/relationships/audio" Target="../media/audio23.wav"/><Relationship Id="rId4" Type="http://schemas.openxmlformats.org/officeDocument/2006/relationships/audio" Target="../media/audio13.wav"/></Relationships>
</file>

<file path=ppt/slides/_rels/slide5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56.xml"/><Relationship Id="rId1" Type="http://schemas.openxmlformats.org/officeDocument/2006/relationships/slideLayout" Target="../slideLayouts/slideLayout1.xml"/><Relationship Id="rId6" Type="http://schemas.openxmlformats.org/officeDocument/2006/relationships/image" Target="../media/image48.png"/><Relationship Id="rId5" Type="http://schemas.openxmlformats.org/officeDocument/2006/relationships/audio" Target="../media/audio18.wav"/><Relationship Id="rId4" Type="http://schemas.openxmlformats.org/officeDocument/2006/relationships/audio" Target="../media/audio13.wav"/></Relationships>
</file>

<file path=ppt/slides/_rels/slide6.xml.rels><?xml version="1.0" encoding="UTF-8" standalone="yes"?>
<Relationships xmlns="http://schemas.openxmlformats.org/package/2006/relationships"><Relationship Id="rId3" Type="http://schemas.openxmlformats.org/officeDocument/2006/relationships/audio" Target="../media/audio8.wav"/><Relationship Id="rId7"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audio" Target="../media/audio1.wav"/><Relationship Id="rId4" Type="http://schemas.openxmlformats.org/officeDocument/2006/relationships/audio" Target="../media/audio13.wav"/></Relationships>
</file>

<file path=ppt/slides/_rels/slide7.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audio" Target="../media/audio13.wav"/></Relationships>
</file>

<file path=ppt/slides/_rels/slide8.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audio" Target="../media/audio13.wav"/></Relationships>
</file>

<file path=ppt/slides/_rels/slide9.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audio" Target="../media/audio13.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1794" name="Rectangle 2"/>
          <p:cNvSpPr>
            <a:spLocks noChangeArrowheads="1"/>
          </p:cNvSpPr>
          <p:nvPr/>
        </p:nvSpPr>
        <p:spPr bwMode="auto">
          <a:xfrm>
            <a:off x="685800" y="1414463"/>
            <a:ext cx="7772400" cy="3398837"/>
          </a:xfrm>
          <a:prstGeom prst="rect">
            <a:avLst/>
          </a:prstGeom>
          <a:solidFill>
            <a:srgbClr val="EAEAEA"/>
          </a:solidFill>
          <a:ln w="9525">
            <a:noFill/>
            <a:miter lim="800000"/>
            <a:headEnd/>
            <a:tailEnd/>
          </a:ln>
        </p:spPr>
        <p:txBody>
          <a:bodyPr/>
          <a:lstStyle/>
          <a:p>
            <a:pPr marL="609600" indent="-609600">
              <a:spcBef>
                <a:spcPct val="20000"/>
              </a:spcBef>
            </a:pPr>
            <a:r>
              <a:rPr lang="en-US" sz="2400" b="1">
                <a:solidFill>
                  <a:srgbClr val="000000"/>
                </a:solidFill>
                <a:latin typeface="Arial" pitchFamily="34" charset="0"/>
                <a:ea typeface="Segoe UI" pitchFamily="34" charset="0"/>
                <a:cs typeface="Arial" pitchFamily="34" charset="0"/>
              </a:rPr>
              <a:t>Essential idea: </a:t>
            </a:r>
            <a:r>
              <a:rPr lang="en-US" sz="2400">
                <a:solidFill>
                  <a:srgbClr val="000000"/>
                </a:solidFill>
                <a:latin typeface="Arial" pitchFamily="34" charset="0"/>
                <a:ea typeface="Segoe UI" pitchFamily="34" charset="0"/>
                <a:cs typeface="Arial" pitchFamily="34" charset="0"/>
              </a:rPr>
              <a:t>It is believed that all the matter around us is made up of fundamental particles called quarks and leptons. It is known that matter has a hierarchical structure with quarks making up nucleons, nucleons making up nuclei, nuclei and electrons making up atoms and atoms making up molecules. In this hierarchical structure, the smallest scale is seen for quarks and leptons (10</a:t>
            </a:r>
            <a:r>
              <a:rPr lang="en-US" sz="2400" baseline="30000">
                <a:solidFill>
                  <a:srgbClr val="000000"/>
                </a:solidFill>
                <a:latin typeface="Arial" pitchFamily="34" charset="0"/>
                <a:ea typeface="Segoe UI" pitchFamily="34" charset="0"/>
                <a:cs typeface="Arial" pitchFamily="34" charset="0"/>
              </a:rPr>
              <a:t>-18</a:t>
            </a:r>
            <a:r>
              <a:rPr lang="en-US" sz="2400">
                <a:solidFill>
                  <a:srgbClr val="000000"/>
                </a:solidFill>
                <a:latin typeface="Arial" pitchFamily="34" charset="0"/>
                <a:ea typeface="Segoe UI" pitchFamily="34" charset="0"/>
                <a:cs typeface="Arial" pitchFamily="34" charset="0"/>
              </a:rPr>
              <a:t> m).</a:t>
            </a:r>
            <a:endParaRPr lang="en-US" sz="2400" b="1">
              <a:solidFill>
                <a:srgbClr val="000000"/>
              </a:solidFill>
              <a:latin typeface="Arial" pitchFamily="34" charset="0"/>
              <a:ea typeface="Calibri" pitchFamily="34" charset="0"/>
              <a:cs typeface="Arial" pitchFamily="34" charset="0"/>
            </a:endParaRPr>
          </a:p>
        </p:txBody>
      </p:sp>
      <p:sp>
        <p:nvSpPr>
          <p:cNvPr id="2051" name="Rectangle 3"/>
          <p:cNvSpPr>
            <a:spLocks noGrp="1" noChangeArrowheads="1"/>
          </p:cNvSpPr>
          <p:nvPr>
            <p:ph type="ctrTitle"/>
          </p:nvPr>
        </p:nvSpPr>
        <p:spPr>
          <a:xfrm>
            <a:off x="685800" y="438150"/>
            <a:ext cx="8101013"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41794">
                                            <p:txEl>
                                              <p:pRg st="0" end="0"/>
                                            </p:txEl>
                                          </p:spTgt>
                                        </p:tgtEl>
                                        <p:attrNameLst>
                                          <p:attrName>style.visibility</p:attrName>
                                        </p:attrNameLst>
                                      </p:cBhvr>
                                      <p:to>
                                        <p:strVal val="visible"/>
                                      </p:to>
                                    </p:set>
                                    <p:anim calcmode="lin" valueType="num">
                                      <p:cBhvr additive="base">
                                        <p:cTn id="7" dur="500" fill="hold"/>
                                        <p:tgtEl>
                                          <p:spTgt spid="144179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4179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9637" name="Rectangle 5"/>
          <p:cNvSpPr>
            <a:spLocks noChangeArrowheads="1"/>
          </p:cNvSpPr>
          <p:nvPr/>
        </p:nvSpPr>
        <p:spPr bwMode="auto">
          <a:xfrm>
            <a:off x="674688" y="4892675"/>
            <a:ext cx="7772400" cy="1965325"/>
          </a:xfrm>
          <a:prstGeom prst="rect">
            <a:avLst/>
          </a:prstGeom>
          <a:solidFill>
            <a:srgbClr val="FFFFCC"/>
          </a:solidFill>
          <a:ln w="9525">
            <a:noFill/>
            <a:miter lim="800000"/>
            <a:headEnd/>
            <a:tailEnd/>
          </a:ln>
        </p:spPr>
        <p:txBody>
          <a:bodyPr/>
          <a:lstStyle/>
          <a:p>
            <a:pPr>
              <a:spcBef>
                <a:spcPct val="20000"/>
              </a:spcBef>
            </a:pPr>
            <a:r>
              <a:rPr lang="en-US" sz="2400">
                <a:latin typeface="Arial" pitchFamily="34" charset="0"/>
                <a:sym typeface="Symbol" pitchFamily="18" charset="2"/>
              </a:rPr>
              <a:t>EXAMPLE: </a:t>
            </a:r>
            <a:r>
              <a:rPr lang="en-US" sz="2400">
                <a:solidFill>
                  <a:srgbClr val="000000"/>
                </a:solidFill>
                <a:latin typeface="Arial" pitchFamily="34" charset="0"/>
                <a:cs typeface="Times New Roman" pitchFamily="18" charset="0"/>
              </a:rPr>
              <a:t>At one time it was thought that                  protons and neutrons were elementary particles.                  Explain why they are not.</a:t>
            </a:r>
          </a:p>
          <a:p>
            <a:pPr>
              <a:spcBef>
                <a:spcPct val="20000"/>
              </a:spcBef>
            </a:pPr>
            <a:r>
              <a:rPr lang="en-US" sz="2400">
                <a:solidFill>
                  <a:srgbClr val="000000"/>
                </a:solidFill>
                <a:latin typeface="Arial" pitchFamily="34" charset="0"/>
                <a:cs typeface="Times New Roman" pitchFamily="18" charset="0"/>
              </a:rPr>
              <a:t>SOLUTION: Protons and neutrons are each built                 from three elementary particles called quarks.</a:t>
            </a:r>
          </a:p>
        </p:txBody>
      </p:sp>
      <p:sp>
        <p:nvSpPr>
          <p:cNvPr id="1349636" name="Rectangle 4"/>
          <p:cNvSpPr>
            <a:spLocks noChangeArrowheads="1"/>
          </p:cNvSpPr>
          <p:nvPr/>
        </p:nvSpPr>
        <p:spPr bwMode="auto">
          <a:xfrm>
            <a:off x="681038" y="2225675"/>
            <a:ext cx="7772400" cy="2708275"/>
          </a:xfrm>
          <a:prstGeom prst="rect">
            <a:avLst/>
          </a:prstGeom>
          <a:solidFill>
            <a:srgbClr val="CCFFCC"/>
          </a:solidFill>
          <a:ln w="9525">
            <a:noFill/>
            <a:miter lim="800000"/>
            <a:headEnd/>
            <a:tailEnd/>
          </a:ln>
        </p:spPr>
        <p:txBody>
          <a:bodyPr/>
          <a:lstStyle/>
          <a:p>
            <a:r>
              <a:rPr lang="en-US" sz="2400">
                <a:latin typeface="Arial" pitchFamily="34" charset="0"/>
              </a:rPr>
              <a:t>PRACTICE: At one time it was                                     thought that atoms were                                              elementary particles. Explain                                               why they are not.</a:t>
            </a:r>
          </a:p>
          <a:p>
            <a:r>
              <a:rPr lang="en-US" sz="2400">
                <a:latin typeface="Arial" pitchFamily="34" charset="0"/>
              </a:rPr>
              <a:t>SOLUTION: They have an                                         internal structure: Namely protons,                      neutrons and electrons.</a:t>
            </a:r>
          </a:p>
        </p:txBody>
      </p:sp>
      <p:sp>
        <p:nvSpPr>
          <p:cNvPr id="1349634" name="Rectangle 2"/>
          <p:cNvSpPr>
            <a:spLocks noChangeArrowheads="1"/>
          </p:cNvSpPr>
          <p:nvPr/>
        </p:nvSpPr>
        <p:spPr bwMode="auto">
          <a:xfrm>
            <a:off x="685800" y="1338263"/>
            <a:ext cx="7772400" cy="922337"/>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pitchFamily="34" charset="0"/>
                <a:cs typeface="Times New Roman" pitchFamily="18" charset="0"/>
              </a:rPr>
              <a:t>Description and classification of particles</a:t>
            </a:r>
            <a:endParaRPr lang="en-US" sz="2400">
              <a:solidFill>
                <a:srgbClr val="000000"/>
              </a:solidFill>
              <a:latin typeface="Arial" pitchFamily="34" charset="0"/>
              <a:cs typeface="Times New Roman" pitchFamily="18" charset="0"/>
            </a:endParaRPr>
          </a:p>
          <a:p>
            <a:pPr>
              <a:spcBef>
                <a:spcPct val="20000"/>
              </a:spcBef>
            </a:pPr>
            <a:r>
              <a:rPr lang="en-US" sz="2400">
                <a:solidFill>
                  <a:srgbClr val="000000"/>
                </a:solidFill>
                <a:latin typeface="Arial" pitchFamily="34" charset="0"/>
                <a:cs typeface="Times New Roman" pitchFamily="18" charset="0"/>
                <a:sym typeface="Symbol" pitchFamily="18" charset="2"/>
              </a:rPr>
              <a:t></a:t>
            </a:r>
            <a:r>
              <a:rPr lang="en-US" sz="2400">
                <a:solidFill>
                  <a:srgbClr val="000000"/>
                </a:solidFill>
                <a:latin typeface="Arial" pitchFamily="34" charset="0"/>
                <a:cs typeface="Times New Roman" pitchFamily="18" charset="0"/>
              </a:rPr>
              <a:t>An elementary particle has no internal structure.	</a:t>
            </a:r>
          </a:p>
        </p:txBody>
      </p:sp>
      <p:sp>
        <p:nvSpPr>
          <p:cNvPr id="3075" name="Rectangle 3"/>
          <p:cNvSpPr>
            <a:spLocks noGrp="1" noChangeArrowheads="1"/>
          </p:cNvSpPr>
          <p:nvPr>
            <p:ph type="ctrTitle"/>
          </p:nvPr>
        </p:nvSpPr>
        <p:spPr>
          <a:xfrm>
            <a:off x="685800" y="438150"/>
            <a:ext cx="8120063"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pic>
        <p:nvPicPr>
          <p:cNvPr id="1349639" name="Picture 7" descr="AtomsToQuarks"/>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392738" y="2220913"/>
            <a:ext cx="3751262" cy="2997200"/>
          </a:xfrm>
          <a:prstGeom prst="rect">
            <a:avLst/>
          </a:prstGeom>
          <a:ln>
            <a:noFill/>
          </a:ln>
          <a:effectLst>
            <a:outerShdw blurRad="292100" dist="139700" dir="2700000" algn="tl" rotWithShape="0">
              <a:srgbClr val="333333">
                <a:alpha val="65000"/>
              </a:srgbClr>
            </a:outerShdw>
          </a:effectLst>
        </p:spPr>
      </p:pic>
      <p:pic>
        <p:nvPicPr>
          <p:cNvPr id="1349641" name="Picture 9" descr="1-visualisation-of-quark-structure-of-neutron-arscimed"/>
          <p:cNvPicPr>
            <a:picLocks noChangeAspect="1" noChangeArrowheads="1"/>
          </p:cNvPicPr>
          <p:nvPr/>
        </p:nvPicPr>
        <p:blipFill>
          <a:blip r:embed="rId7" cstate="print">
            <a:clrChange>
              <a:clrFrom>
                <a:srgbClr val="010101"/>
              </a:clrFrom>
              <a:clrTo>
                <a:srgbClr val="010101">
                  <a:alpha val="0"/>
                </a:srgbClr>
              </a:clrTo>
            </a:clrChange>
          </a:blip>
          <a:srcRect/>
          <a:stretch>
            <a:fillRect/>
          </a:stretch>
        </p:blipFill>
        <p:spPr bwMode="auto">
          <a:xfrm>
            <a:off x="7677150" y="5400675"/>
            <a:ext cx="1466850" cy="1457325"/>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49634">
                                            <p:txEl>
                                              <p:pRg st="0" end="0"/>
                                            </p:txEl>
                                          </p:spTgt>
                                        </p:tgtEl>
                                        <p:attrNameLst>
                                          <p:attrName>style.visibility</p:attrName>
                                        </p:attrNameLst>
                                      </p:cBhvr>
                                      <p:to>
                                        <p:strVal val="visible"/>
                                      </p:to>
                                    </p:set>
                                    <p:anim calcmode="lin" valueType="num">
                                      <p:cBhvr additive="base">
                                        <p:cTn id="7" dur="500" fill="hold"/>
                                        <p:tgtEl>
                                          <p:spTgt spid="134963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4963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49634">
                                            <p:txEl>
                                              <p:pRg st="1" end="1"/>
                                            </p:txEl>
                                          </p:spTgt>
                                        </p:tgtEl>
                                        <p:attrNameLst>
                                          <p:attrName>style.visibility</p:attrName>
                                        </p:attrNameLst>
                                      </p:cBhvr>
                                      <p:to>
                                        <p:strVal val="visible"/>
                                      </p:to>
                                    </p:set>
                                    <p:anim calcmode="lin" valueType="num">
                                      <p:cBhvr additive="base">
                                        <p:cTn id="13" dur="500" fill="hold"/>
                                        <p:tgtEl>
                                          <p:spTgt spid="134963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4963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49636">
                                            <p:txEl>
                                              <p:pRg st="0" end="0"/>
                                            </p:txEl>
                                          </p:spTgt>
                                        </p:tgtEl>
                                        <p:attrNameLst>
                                          <p:attrName>style.visibility</p:attrName>
                                        </p:attrNameLst>
                                      </p:cBhvr>
                                      <p:to>
                                        <p:strVal val="visible"/>
                                      </p:to>
                                    </p:set>
                                    <p:anim calcmode="lin" valueType="num">
                                      <p:cBhvr additive="base">
                                        <p:cTn id="19" dur="500" fill="hold"/>
                                        <p:tgtEl>
                                          <p:spTgt spid="134963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4963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49636">
                                            <p:txEl>
                                              <p:pRg st="1" end="1"/>
                                            </p:txEl>
                                          </p:spTgt>
                                        </p:tgtEl>
                                        <p:attrNameLst>
                                          <p:attrName>style.visibility</p:attrName>
                                        </p:attrNameLst>
                                      </p:cBhvr>
                                      <p:to>
                                        <p:strVal val="visible"/>
                                      </p:to>
                                    </p:set>
                                    <p:anim calcmode="lin" valueType="num">
                                      <p:cBhvr additive="base">
                                        <p:cTn id="25" dur="500" fill="hold"/>
                                        <p:tgtEl>
                                          <p:spTgt spid="1349636">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4963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49637">
                                            <p:txEl>
                                              <p:pRg st="0" end="0"/>
                                            </p:txEl>
                                          </p:spTgt>
                                        </p:tgtEl>
                                        <p:attrNameLst>
                                          <p:attrName>style.visibility</p:attrName>
                                        </p:attrNameLst>
                                      </p:cBhvr>
                                      <p:to>
                                        <p:strVal val="visible"/>
                                      </p:to>
                                    </p:set>
                                    <p:anim calcmode="lin" valueType="num">
                                      <p:cBhvr additive="base">
                                        <p:cTn id="31" dur="500" fill="hold"/>
                                        <p:tgtEl>
                                          <p:spTgt spid="1349637">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4963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49637">
                                            <p:txEl>
                                              <p:pRg st="1" end="1"/>
                                            </p:txEl>
                                          </p:spTgt>
                                        </p:tgtEl>
                                        <p:attrNameLst>
                                          <p:attrName>style.visibility</p:attrName>
                                        </p:attrNameLst>
                                      </p:cBhvr>
                                      <p:to>
                                        <p:strVal val="visible"/>
                                      </p:to>
                                    </p:set>
                                    <p:anim calcmode="lin" valueType="num">
                                      <p:cBhvr additive="base">
                                        <p:cTn id="37" dur="500" fill="hold"/>
                                        <p:tgtEl>
                                          <p:spTgt spid="1349637">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4963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par>
                                <p:cTn id="39" presetID="10" presetClass="entr" presetSubtype="0" fill="hold" nodeType="withEffect">
                                  <p:stCondLst>
                                    <p:cond delay="0"/>
                                  </p:stCondLst>
                                  <p:childTnLst>
                                    <p:set>
                                      <p:cBhvr>
                                        <p:cTn id="40" dur="1" fill="hold">
                                          <p:stCondLst>
                                            <p:cond delay="0"/>
                                          </p:stCondLst>
                                        </p:cTn>
                                        <p:tgtEl>
                                          <p:spTgt spid="1349641"/>
                                        </p:tgtEl>
                                        <p:attrNameLst>
                                          <p:attrName>style.visibility</p:attrName>
                                        </p:attrNameLst>
                                      </p:cBhvr>
                                      <p:to>
                                        <p:strVal val="visible"/>
                                      </p:to>
                                    </p:set>
                                    <p:animEffect transition="in" filter="fade">
                                      <p:cBhvr>
                                        <p:cTn id="41" dur="2000"/>
                                        <p:tgtEl>
                                          <p:spTgt spid="134964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1349639"/>
                                        </p:tgtEl>
                                        <p:attrNameLst>
                                          <p:attrName>style.visibility</p:attrName>
                                        </p:attrNameLst>
                                      </p:cBhvr>
                                      <p:to>
                                        <p:strVal val="visible"/>
                                      </p:to>
                                    </p:set>
                                    <p:animEffect transition="in" filter="wipe(up)">
                                      <p:cBhvr>
                                        <p:cTn id="46" dur="2000"/>
                                        <p:tgtEl>
                                          <p:spTgt spid="1349639"/>
                                        </p:tgtEl>
                                      </p:cBhvr>
                                    </p:animEffect>
                                  </p:childTnLst>
                                  <p:subTnLst>
                                    <p:audio>
                                      <p:cMediaNode>
                                        <p:cTn display="0" masterRel="sameClick">
                                          <p:stCondLst>
                                            <p:cond evt="begin" delay="0">
                                              <p:tn val="44"/>
                                            </p:cond>
                                          </p:stCondLst>
                                          <p:endCondLst>
                                            <p:cond evt="onStopAudio" delay="0">
                                              <p:tgtEl>
                                                <p:sldTgt/>
                                              </p:tgtEl>
                                            </p:cond>
                                          </p:endCondLst>
                                        </p:cTn>
                                        <p:tgtEl>
                                          <p:sndTgt r:embed="rId5"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88" name="Rectangle 8"/>
          <p:cNvSpPr>
            <a:spLocks noChangeArrowheads="1"/>
          </p:cNvSpPr>
          <p:nvPr/>
        </p:nvSpPr>
        <p:spPr bwMode="auto">
          <a:xfrm>
            <a:off x="673100" y="6045200"/>
            <a:ext cx="7777163" cy="812800"/>
          </a:xfrm>
          <a:prstGeom prst="rect">
            <a:avLst/>
          </a:prstGeom>
          <a:solidFill>
            <a:srgbClr val="FFCCCC"/>
          </a:solidFill>
          <a:ln w="9525">
            <a:noFill/>
            <a:miter lim="800000"/>
            <a:headEnd/>
            <a:tailEnd/>
          </a:ln>
        </p:spPr>
        <p:txBody>
          <a:bodyPr/>
          <a:lstStyle/>
          <a:p>
            <a:r>
              <a:rPr lang="en-US" sz="2400" b="1" i="1">
                <a:latin typeface="Arial" pitchFamily="34" charset="0"/>
              </a:rPr>
              <a:t>FYI </a:t>
            </a:r>
            <a:r>
              <a:rPr lang="en-US" sz="2400" b="1">
                <a:latin typeface="Arial" pitchFamily="34" charset="0"/>
                <a:sym typeface="Symbol" pitchFamily="18" charset="2"/>
              </a:rPr>
              <a:t></a:t>
            </a:r>
            <a:r>
              <a:rPr lang="en-US" sz="2400">
                <a:latin typeface="Arial" pitchFamily="34" charset="0"/>
                <a:sym typeface="Symbol" pitchFamily="18" charset="2"/>
              </a:rPr>
              <a:t>For example,</a:t>
            </a:r>
            <a:r>
              <a:rPr lang="en-US" sz="2400" b="1">
                <a:latin typeface="Arial" pitchFamily="34" charset="0"/>
                <a:sym typeface="Symbol" pitchFamily="18" charset="2"/>
              </a:rPr>
              <a:t> </a:t>
            </a:r>
            <a:r>
              <a:rPr lang="en-US" sz="2400">
                <a:latin typeface="Arial" pitchFamily="34" charset="0"/>
                <a:sym typeface="Symbol" pitchFamily="18" charset="2"/>
              </a:rPr>
              <a:t>quarks interact via the strong force particles called gluons.</a:t>
            </a:r>
          </a:p>
        </p:txBody>
      </p:sp>
      <p:sp>
        <p:nvSpPr>
          <p:cNvPr id="1351682" name="Rectangle 2"/>
          <p:cNvSpPr>
            <a:spLocks noChangeArrowheads="1"/>
          </p:cNvSpPr>
          <p:nvPr/>
        </p:nvSpPr>
        <p:spPr bwMode="auto">
          <a:xfrm>
            <a:off x="685800" y="1338263"/>
            <a:ext cx="7772400" cy="4737100"/>
          </a:xfrm>
          <a:prstGeom prst="rect">
            <a:avLst/>
          </a:prstGeom>
          <a:solidFill>
            <a:srgbClr val="EAEAEA"/>
          </a:solidFill>
          <a:ln w="9525">
            <a:noFill/>
            <a:miter lim="800000"/>
            <a:headEnd/>
            <a:tailEnd/>
          </a:ln>
        </p:spPr>
        <p:txBody>
          <a:bodyPr/>
          <a:lstStyle/>
          <a:p>
            <a:r>
              <a:rPr lang="en-US" sz="2400" i="1">
                <a:solidFill>
                  <a:schemeClr val="accent2"/>
                </a:solidFill>
                <a:latin typeface="Arial" pitchFamily="34" charset="0"/>
                <a:cs typeface="Times New Roman" pitchFamily="18" charset="0"/>
              </a:rPr>
              <a:t>Description and classification of particles</a:t>
            </a:r>
            <a:r>
              <a:rPr lang="en-US">
                <a:solidFill>
                  <a:srgbClr val="000000"/>
                </a:solidFill>
                <a:cs typeface="Times New Roman" pitchFamily="18" charset="0"/>
                <a:sym typeface="Symbol" pitchFamily="18" charset="2"/>
              </a:rPr>
              <a:t> </a:t>
            </a:r>
          </a:p>
          <a:p>
            <a:r>
              <a:rPr lang="en-US" sz="2400">
                <a:solidFill>
                  <a:srgbClr val="000000"/>
                </a:solidFill>
                <a:latin typeface="Arial" pitchFamily="34" charset="0"/>
                <a:cs typeface="Times New Roman" pitchFamily="18" charset="0"/>
                <a:sym typeface="Symbol" pitchFamily="18" charset="2"/>
              </a:rPr>
              <a:t></a:t>
            </a:r>
            <a:r>
              <a:rPr lang="en-US" sz="2400">
                <a:solidFill>
                  <a:srgbClr val="000000"/>
                </a:solidFill>
                <a:latin typeface="Arial" pitchFamily="34" charset="0"/>
                <a:cs typeface="Times New Roman" pitchFamily="18" charset="0"/>
              </a:rPr>
              <a:t>To date there are three major divisions in                                the elementary particles. </a:t>
            </a:r>
          </a:p>
          <a:p>
            <a:pPr>
              <a:spcBef>
                <a:spcPct val="20000"/>
              </a:spcBef>
            </a:pPr>
            <a:r>
              <a:rPr lang="en-US" sz="2400">
                <a:solidFill>
                  <a:srgbClr val="000000"/>
                </a:solidFill>
                <a:latin typeface="Arial" pitchFamily="34" charset="0"/>
                <a:cs typeface="Times New Roman" pitchFamily="18" charset="0"/>
                <a:sym typeface="Symbol" pitchFamily="18" charset="2"/>
              </a:rPr>
              <a:t></a:t>
            </a:r>
            <a:r>
              <a:rPr lang="en-US" sz="2400">
                <a:solidFill>
                  <a:srgbClr val="000000"/>
                </a:solidFill>
                <a:latin typeface="Arial" pitchFamily="34" charset="0"/>
                <a:cs typeface="Times New Roman" pitchFamily="18" charset="0"/>
              </a:rPr>
              <a:t>The </a:t>
            </a:r>
            <a:r>
              <a:rPr lang="en-US" sz="2400" b="1">
                <a:solidFill>
                  <a:srgbClr val="FF0000"/>
                </a:solidFill>
                <a:latin typeface="Arial" pitchFamily="34" charset="0"/>
                <a:cs typeface="Times New Roman" pitchFamily="18" charset="0"/>
              </a:rPr>
              <a:t>force carriers</a:t>
            </a:r>
            <a:r>
              <a:rPr lang="en-US" sz="2400">
                <a:solidFill>
                  <a:srgbClr val="000000"/>
                </a:solidFill>
                <a:latin typeface="Arial" pitchFamily="34" charset="0"/>
                <a:cs typeface="Times New Roman" pitchFamily="18" charset="0"/>
              </a:rPr>
              <a:t> are the particles that                         allow compatible particles to sense and react                      to each other’s presence through exchange                       of these carriers.	</a:t>
            </a:r>
          </a:p>
          <a:p>
            <a:pPr>
              <a:spcBef>
                <a:spcPct val="20000"/>
              </a:spcBef>
            </a:pPr>
            <a:r>
              <a:rPr lang="en-US" sz="2400">
                <a:solidFill>
                  <a:srgbClr val="000000"/>
                </a:solidFill>
                <a:latin typeface="Arial" pitchFamily="34" charset="0"/>
                <a:cs typeface="Times New Roman" pitchFamily="18" charset="0"/>
                <a:sym typeface="Symbol" pitchFamily="18" charset="2"/>
              </a:rPr>
              <a:t></a:t>
            </a:r>
            <a:r>
              <a:rPr lang="en-US" sz="2400">
                <a:solidFill>
                  <a:srgbClr val="000000"/>
                </a:solidFill>
                <a:latin typeface="Arial" pitchFamily="34" charset="0"/>
                <a:cs typeface="Times New Roman" pitchFamily="18" charset="0"/>
              </a:rPr>
              <a:t>The </a:t>
            </a:r>
            <a:r>
              <a:rPr lang="en-US" sz="2400" b="1">
                <a:solidFill>
                  <a:schemeClr val="accent2"/>
                </a:solidFill>
                <a:latin typeface="Arial" pitchFamily="34" charset="0"/>
                <a:cs typeface="Times New Roman" pitchFamily="18" charset="0"/>
              </a:rPr>
              <a:t>quarks</a:t>
            </a:r>
            <a:r>
              <a:rPr lang="en-US" sz="2400">
                <a:solidFill>
                  <a:srgbClr val="000000"/>
                </a:solidFill>
                <a:latin typeface="Arial" pitchFamily="34" charset="0"/>
                <a:cs typeface="Times New Roman" pitchFamily="18" charset="0"/>
              </a:rPr>
              <a:t> are the heavier, tightly bound                particles that make up particles like protons                       and neutrons.	</a:t>
            </a:r>
          </a:p>
          <a:p>
            <a:pPr>
              <a:spcBef>
                <a:spcPct val="20000"/>
              </a:spcBef>
            </a:pPr>
            <a:r>
              <a:rPr lang="en-US" sz="2400">
                <a:solidFill>
                  <a:srgbClr val="000000"/>
                </a:solidFill>
                <a:latin typeface="Arial" pitchFamily="34" charset="0"/>
                <a:cs typeface="Times New Roman" pitchFamily="18" charset="0"/>
                <a:sym typeface="Symbol" pitchFamily="18" charset="2"/>
              </a:rPr>
              <a:t></a:t>
            </a:r>
            <a:r>
              <a:rPr lang="en-US" sz="2400">
                <a:solidFill>
                  <a:srgbClr val="000000"/>
                </a:solidFill>
                <a:latin typeface="Arial" pitchFamily="34" charset="0"/>
                <a:cs typeface="Times New Roman" pitchFamily="18" charset="0"/>
              </a:rPr>
              <a:t>The </a:t>
            </a:r>
            <a:r>
              <a:rPr lang="en-US" sz="2400" b="1">
                <a:solidFill>
                  <a:srgbClr val="008000"/>
                </a:solidFill>
                <a:latin typeface="Arial" pitchFamily="34" charset="0"/>
                <a:cs typeface="Times New Roman" pitchFamily="18" charset="0"/>
              </a:rPr>
              <a:t>leptons </a:t>
            </a:r>
            <a:r>
              <a:rPr lang="en-US" sz="2400">
                <a:solidFill>
                  <a:srgbClr val="000000"/>
                </a:solidFill>
                <a:latin typeface="Arial" pitchFamily="34" charset="0"/>
                <a:cs typeface="Times New Roman" pitchFamily="18" charset="0"/>
              </a:rPr>
              <a:t>are the lighter, more loosely                bound particles like electrons.</a:t>
            </a:r>
          </a:p>
        </p:txBody>
      </p:sp>
      <p:sp>
        <p:nvSpPr>
          <p:cNvPr id="4099" name="Rectangle 3"/>
          <p:cNvSpPr>
            <a:spLocks noGrp="1" noChangeArrowheads="1"/>
          </p:cNvSpPr>
          <p:nvPr>
            <p:ph type="ctrTitle"/>
          </p:nvPr>
        </p:nvSpPr>
        <p:spPr>
          <a:xfrm>
            <a:off x="685800" y="438150"/>
            <a:ext cx="8183563"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pic>
        <p:nvPicPr>
          <p:cNvPr id="1351685" name="Picture 5"/>
          <p:cNvPicPr>
            <a:picLocks noChangeAspect="1" noChangeArrowheads="1"/>
          </p:cNvPicPr>
          <p:nvPr/>
        </p:nvPicPr>
        <p:blipFill>
          <a:blip r:embed="rId6" cstate="print">
            <a:clrChange>
              <a:clrFrom>
                <a:srgbClr val="FFFF00"/>
              </a:clrFrom>
              <a:clrTo>
                <a:srgbClr val="FFFF00">
                  <a:alpha val="0"/>
                </a:srgbClr>
              </a:clrTo>
            </a:clrChange>
          </a:blip>
          <a:srcRect/>
          <a:stretch>
            <a:fillRect/>
          </a:stretch>
        </p:blipFill>
        <p:spPr bwMode="auto">
          <a:xfrm>
            <a:off x="6862763" y="1216245"/>
            <a:ext cx="2105025" cy="1447800"/>
          </a:xfrm>
          <a:prstGeom prst="rect">
            <a:avLst/>
          </a:prstGeom>
          <a:noFill/>
          <a:ln w="9525">
            <a:noFill/>
            <a:miter lim="800000"/>
            <a:headEnd/>
            <a:tailEnd/>
          </a:ln>
        </p:spPr>
      </p:pic>
      <p:pic>
        <p:nvPicPr>
          <p:cNvPr id="1351686" name="Picture 6"/>
          <p:cNvPicPr>
            <a:picLocks noChangeAspect="1" noChangeArrowheads="1"/>
          </p:cNvPicPr>
          <p:nvPr/>
        </p:nvPicPr>
        <p:blipFill>
          <a:blip r:embed="rId7" cstate="print">
            <a:clrChange>
              <a:clrFrom>
                <a:srgbClr val="FFFF00"/>
              </a:clrFrom>
              <a:clrTo>
                <a:srgbClr val="FFFF00">
                  <a:alpha val="0"/>
                </a:srgbClr>
              </a:clrTo>
            </a:clrChange>
          </a:blip>
          <a:srcRect/>
          <a:stretch>
            <a:fillRect/>
          </a:stretch>
        </p:blipFill>
        <p:spPr bwMode="auto">
          <a:xfrm>
            <a:off x="6924675" y="2573338"/>
            <a:ext cx="2057400" cy="1409700"/>
          </a:xfrm>
          <a:prstGeom prst="rect">
            <a:avLst/>
          </a:prstGeom>
          <a:noFill/>
          <a:ln w="9525">
            <a:noFill/>
            <a:miter lim="800000"/>
            <a:headEnd/>
            <a:tailEnd/>
          </a:ln>
        </p:spPr>
      </p:pic>
      <p:pic>
        <p:nvPicPr>
          <p:cNvPr id="1351687" name="Picture 7"/>
          <p:cNvPicPr>
            <a:picLocks noChangeAspect="1" noChangeArrowheads="1"/>
          </p:cNvPicPr>
          <p:nvPr/>
        </p:nvPicPr>
        <p:blipFill>
          <a:blip r:embed="rId8" cstate="print">
            <a:clrChange>
              <a:clrFrom>
                <a:srgbClr val="FFFF00"/>
              </a:clrFrom>
              <a:clrTo>
                <a:srgbClr val="FFFF00">
                  <a:alpha val="0"/>
                </a:srgbClr>
              </a:clrTo>
            </a:clrChange>
          </a:blip>
          <a:srcRect/>
          <a:stretch>
            <a:fillRect/>
          </a:stretch>
        </p:blipFill>
        <p:spPr bwMode="auto">
          <a:xfrm>
            <a:off x="6988175" y="3883025"/>
            <a:ext cx="2000250" cy="1390650"/>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51682">
                                            <p:txEl>
                                              <p:pRg st="1" end="1"/>
                                            </p:txEl>
                                          </p:spTgt>
                                        </p:tgtEl>
                                        <p:attrNameLst>
                                          <p:attrName>style.visibility</p:attrName>
                                        </p:attrNameLst>
                                      </p:cBhvr>
                                      <p:to>
                                        <p:strVal val="visible"/>
                                      </p:to>
                                    </p:set>
                                    <p:anim calcmode="lin" valueType="num">
                                      <p:cBhvr additive="base">
                                        <p:cTn id="7" dur="500" fill="hold"/>
                                        <p:tgtEl>
                                          <p:spTgt spid="135168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5168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1351685"/>
                                        </p:tgtEl>
                                        <p:attrNameLst>
                                          <p:attrName>style.visibility</p:attrName>
                                        </p:attrNameLst>
                                      </p:cBhvr>
                                      <p:to>
                                        <p:strVal val="visible"/>
                                      </p:to>
                                    </p:set>
                                    <p:animEffect transition="in" filter="wipe(down)">
                                      <p:cBhvr>
                                        <p:cTn id="13" dur="580">
                                          <p:stCondLst>
                                            <p:cond delay="0"/>
                                          </p:stCondLst>
                                        </p:cTn>
                                        <p:tgtEl>
                                          <p:spTgt spid="1351685"/>
                                        </p:tgtEl>
                                      </p:cBhvr>
                                    </p:animEffect>
                                    <p:anim calcmode="lin" valueType="num">
                                      <p:cBhvr>
                                        <p:cTn id="14" dur="1822" tmFilter="0,0; 0.14,0.36; 0.43,0.73; 0.71,0.91; 1.0,1.0">
                                          <p:stCondLst>
                                            <p:cond delay="0"/>
                                          </p:stCondLst>
                                        </p:cTn>
                                        <p:tgtEl>
                                          <p:spTgt spid="135168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35168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35168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35168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351685"/>
                                        </p:tgtEl>
                                        <p:attrNameLst>
                                          <p:attrName>ppt_y</p:attrName>
                                        </p:attrNameLst>
                                      </p:cBhvr>
                                      <p:tavLst>
                                        <p:tav tm="0" fmla="#ppt_y-sin(pi*$)/81">
                                          <p:val>
                                            <p:fltVal val="0"/>
                                          </p:val>
                                        </p:tav>
                                        <p:tav tm="100000">
                                          <p:val>
                                            <p:fltVal val="1"/>
                                          </p:val>
                                        </p:tav>
                                      </p:tavLst>
                                    </p:anim>
                                    <p:animScale>
                                      <p:cBhvr>
                                        <p:cTn id="19" dur="26">
                                          <p:stCondLst>
                                            <p:cond delay="650"/>
                                          </p:stCondLst>
                                        </p:cTn>
                                        <p:tgtEl>
                                          <p:spTgt spid="1351685"/>
                                        </p:tgtEl>
                                      </p:cBhvr>
                                      <p:to x="100000" y="60000"/>
                                    </p:animScale>
                                    <p:animScale>
                                      <p:cBhvr>
                                        <p:cTn id="20" dur="166" decel="50000">
                                          <p:stCondLst>
                                            <p:cond delay="676"/>
                                          </p:stCondLst>
                                        </p:cTn>
                                        <p:tgtEl>
                                          <p:spTgt spid="1351685"/>
                                        </p:tgtEl>
                                      </p:cBhvr>
                                      <p:to x="100000" y="100000"/>
                                    </p:animScale>
                                    <p:animScale>
                                      <p:cBhvr>
                                        <p:cTn id="21" dur="26">
                                          <p:stCondLst>
                                            <p:cond delay="1312"/>
                                          </p:stCondLst>
                                        </p:cTn>
                                        <p:tgtEl>
                                          <p:spTgt spid="1351685"/>
                                        </p:tgtEl>
                                      </p:cBhvr>
                                      <p:to x="100000" y="80000"/>
                                    </p:animScale>
                                    <p:animScale>
                                      <p:cBhvr>
                                        <p:cTn id="22" dur="166" decel="50000">
                                          <p:stCondLst>
                                            <p:cond delay="1338"/>
                                          </p:stCondLst>
                                        </p:cTn>
                                        <p:tgtEl>
                                          <p:spTgt spid="1351685"/>
                                        </p:tgtEl>
                                      </p:cBhvr>
                                      <p:to x="100000" y="100000"/>
                                    </p:animScale>
                                    <p:animScale>
                                      <p:cBhvr>
                                        <p:cTn id="23" dur="26">
                                          <p:stCondLst>
                                            <p:cond delay="1642"/>
                                          </p:stCondLst>
                                        </p:cTn>
                                        <p:tgtEl>
                                          <p:spTgt spid="1351685"/>
                                        </p:tgtEl>
                                      </p:cBhvr>
                                      <p:to x="100000" y="90000"/>
                                    </p:animScale>
                                    <p:animScale>
                                      <p:cBhvr>
                                        <p:cTn id="24" dur="166" decel="50000">
                                          <p:stCondLst>
                                            <p:cond delay="1668"/>
                                          </p:stCondLst>
                                        </p:cTn>
                                        <p:tgtEl>
                                          <p:spTgt spid="1351685"/>
                                        </p:tgtEl>
                                      </p:cBhvr>
                                      <p:to x="100000" y="100000"/>
                                    </p:animScale>
                                    <p:animScale>
                                      <p:cBhvr>
                                        <p:cTn id="25" dur="26">
                                          <p:stCondLst>
                                            <p:cond delay="1808"/>
                                          </p:stCondLst>
                                        </p:cTn>
                                        <p:tgtEl>
                                          <p:spTgt spid="1351685"/>
                                        </p:tgtEl>
                                      </p:cBhvr>
                                      <p:to x="100000" y="95000"/>
                                    </p:animScale>
                                    <p:animScale>
                                      <p:cBhvr>
                                        <p:cTn id="26" dur="166" decel="50000">
                                          <p:stCondLst>
                                            <p:cond delay="1834"/>
                                          </p:stCondLst>
                                        </p:cTn>
                                        <p:tgtEl>
                                          <p:spTgt spid="1351685"/>
                                        </p:tgtEl>
                                      </p:cBhvr>
                                      <p:to x="100000" y="100000"/>
                                    </p:animScale>
                                  </p:childTnLst>
                                  <p:subTnLst>
                                    <p:audio>
                                      <p:cMediaNode>
                                        <p:cTn display="0" masterRel="sameClick">
                                          <p:stCondLst>
                                            <p:cond evt="begin" delay="0">
                                              <p:tn val="11"/>
                                            </p:cond>
                                          </p:stCondLst>
                                          <p:endCondLst>
                                            <p:cond evt="onStopAudio" delay="0">
                                              <p:tgtEl>
                                                <p:sldTgt/>
                                              </p:tgtEl>
                                            </p:cond>
                                          </p:endCondLst>
                                        </p:cTn>
                                        <p:tgtEl>
                                          <p:sndTgt r:embed="rId5" name="boing.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51682">
                                            <p:txEl>
                                              <p:pRg st="2" end="2"/>
                                            </p:txEl>
                                          </p:spTgt>
                                        </p:tgtEl>
                                        <p:attrNameLst>
                                          <p:attrName>style.visibility</p:attrName>
                                        </p:attrNameLst>
                                      </p:cBhvr>
                                      <p:to>
                                        <p:strVal val="visible"/>
                                      </p:to>
                                    </p:set>
                                    <p:anim calcmode="lin" valueType="num">
                                      <p:cBhvr additive="base">
                                        <p:cTn id="31" dur="500" fill="hold"/>
                                        <p:tgtEl>
                                          <p:spTgt spid="1351682">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5168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6" presetClass="entr" presetSubtype="0" fill="hold" nodeType="clickEffect">
                                  <p:stCondLst>
                                    <p:cond delay="0"/>
                                  </p:stCondLst>
                                  <p:childTnLst>
                                    <p:set>
                                      <p:cBhvr>
                                        <p:cTn id="36" dur="1" fill="hold">
                                          <p:stCondLst>
                                            <p:cond delay="0"/>
                                          </p:stCondLst>
                                        </p:cTn>
                                        <p:tgtEl>
                                          <p:spTgt spid="1351686"/>
                                        </p:tgtEl>
                                        <p:attrNameLst>
                                          <p:attrName>style.visibility</p:attrName>
                                        </p:attrNameLst>
                                      </p:cBhvr>
                                      <p:to>
                                        <p:strVal val="visible"/>
                                      </p:to>
                                    </p:set>
                                    <p:animEffect transition="in" filter="wipe(down)">
                                      <p:cBhvr>
                                        <p:cTn id="37" dur="580">
                                          <p:stCondLst>
                                            <p:cond delay="0"/>
                                          </p:stCondLst>
                                        </p:cTn>
                                        <p:tgtEl>
                                          <p:spTgt spid="1351686"/>
                                        </p:tgtEl>
                                      </p:cBhvr>
                                    </p:animEffect>
                                    <p:anim calcmode="lin" valueType="num">
                                      <p:cBhvr>
                                        <p:cTn id="38" dur="1822" tmFilter="0,0; 0.14,0.36; 0.43,0.73; 0.71,0.91; 1.0,1.0">
                                          <p:stCondLst>
                                            <p:cond delay="0"/>
                                          </p:stCondLst>
                                        </p:cTn>
                                        <p:tgtEl>
                                          <p:spTgt spid="1351686"/>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1351686"/>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1351686"/>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1351686"/>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1351686"/>
                                        </p:tgtEl>
                                        <p:attrNameLst>
                                          <p:attrName>ppt_y</p:attrName>
                                        </p:attrNameLst>
                                      </p:cBhvr>
                                      <p:tavLst>
                                        <p:tav tm="0" fmla="#ppt_y-sin(pi*$)/81">
                                          <p:val>
                                            <p:fltVal val="0"/>
                                          </p:val>
                                        </p:tav>
                                        <p:tav tm="100000">
                                          <p:val>
                                            <p:fltVal val="1"/>
                                          </p:val>
                                        </p:tav>
                                      </p:tavLst>
                                    </p:anim>
                                    <p:animScale>
                                      <p:cBhvr>
                                        <p:cTn id="43" dur="26">
                                          <p:stCondLst>
                                            <p:cond delay="650"/>
                                          </p:stCondLst>
                                        </p:cTn>
                                        <p:tgtEl>
                                          <p:spTgt spid="1351686"/>
                                        </p:tgtEl>
                                      </p:cBhvr>
                                      <p:to x="100000" y="60000"/>
                                    </p:animScale>
                                    <p:animScale>
                                      <p:cBhvr>
                                        <p:cTn id="44" dur="166" decel="50000">
                                          <p:stCondLst>
                                            <p:cond delay="676"/>
                                          </p:stCondLst>
                                        </p:cTn>
                                        <p:tgtEl>
                                          <p:spTgt spid="1351686"/>
                                        </p:tgtEl>
                                      </p:cBhvr>
                                      <p:to x="100000" y="100000"/>
                                    </p:animScale>
                                    <p:animScale>
                                      <p:cBhvr>
                                        <p:cTn id="45" dur="26">
                                          <p:stCondLst>
                                            <p:cond delay="1312"/>
                                          </p:stCondLst>
                                        </p:cTn>
                                        <p:tgtEl>
                                          <p:spTgt spid="1351686"/>
                                        </p:tgtEl>
                                      </p:cBhvr>
                                      <p:to x="100000" y="80000"/>
                                    </p:animScale>
                                    <p:animScale>
                                      <p:cBhvr>
                                        <p:cTn id="46" dur="166" decel="50000">
                                          <p:stCondLst>
                                            <p:cond delay="1338"/>
                                          </p:stCondLst>
                                        </p:cTn>
                                        <p:tgtEl>
                                          <p:spTgt spid="1351686"/>
                                        </p:tgtEl>
                                      </p:cBhvr>
                                      <p:to x="100000" y="100000"/>
                                    </p:animScale>
                                    <p:animScale>
                                      <p:cBhvr>
                                        <p:cTn id="47" dur="26">
                                          <p:stCondLst>
                                            <p:cond delay="1642"/>
                                          </p:stCondLst>
                                        </p:cTn>
                                        <p:tgtEl>
                                          <p:spTgt spid="1351686"/>
                                        </p:tgtEl>
                                      </p:cBhvr>
                                      <p:to x="100000" y="90000"/>
                                    </p:animScale>
                                    <p:animScale>
                                      <p:cBhvr>
                                        <p:cTn id="48" dur="166" decel="50000">
                                          <p:stCondLst>
                                            <p:cond delay="1668"/>
                                          </p:stCondLst>
                                        </p:cTn>
                                        <p:tgtEl>
                                          <p:spTgt spid="1351686"/>
                                        </p:tgtEl>
                                      </p:cBhvr>
                                      <p:to x="100000" y="100000"/>
                                    </p:animScale>
                                    <p:animScale>
                                      <p:cBhvr>
                                        <p:cTn id="49" dur="26">
                                          <p:stCondLst>
                                            <p:cond delay="1808"/>
                                          </p:stCondLst>
                                        </p:cTn>
                                        <p:tgtEl>
                                          <p:spTgt spid="1351686"/>
                                        </p:tgtEl>
                                      </p:cBhvr>
                                      <p:to x="100000" y="95000"/>
                                    </p:animScale>
                                    <p:animScale>
                                      <p:cBhvr>
                                        <p:cTn id="50" dur="166" decel="50000">
                                          <p:stCondLst>
                                            <p:cond delay="1834"/>
                                          </p:stCondLst>
                                        </p:cTn>
                                        <p:tgtEl>
                                          <p:spTgt spid="1351686"/>
                                        </p:tgtEl>
                                      </p:cBhvr>
                                      <p:to x="100000" y="100000"/>
                                    </p:animScale>
                                  </p:childTnLst>
                                  <p:subTnLst>
                                    <p:audio>
                                      <p:cMediaNode>
                                        <p:cTn display="0" masterRel="sameClick">
                                          <p:stCondLst>
                                            <p:cond evt="begin" delay="0">
                                              <p:tn val="35"/>
                                            </p:cond>
                                          </p:stCondLst>
                                          <p:endCondLst>
                                            <p:cond evt="onStopAudio" delay="0">
                                              <p:tgtEl>
                                                <p:sldTgt/>
                                              </p:tgtEl>
                                            </p:cond>
                                          </p:endCondLst>
                                        </p:cTn>
                                        <p:tgtEl>
                                          <p:sndTgt r:embed="rId5" name="boing.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351682">
                                            <p:txEl>
                                              <p:pRg st="3" end="3"/>
                                            </p:txEl>
                                          </p:spTgt>
                                        </p:tgtEl>
                                        <p:attrNameLst>
                                          <p:attrName>style.visibility</p:attrName>
                                        </p:attrNameLst>
                                      </p:cBhvr>
                                      <p:to>
                                        <p:strVal val="visible"/>
                                      </p:to>
                                    </p:set>
                                    <p:anim calcmode="lin" valueType="num">
                                      <p:cBhvr additive="base">
                                        <p:cTn id="55" dur="500" fill="hold"/>
                                        <p:tgtEl>
                                          <p:spTgt spid="1351682">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35168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1351687"/>
                                        </p:tgtEl>
                                        <p:attrNameLst>
                                          <p:attrName>style.visibility</p:attrName>
                                        </p:attrNameLst>
                                      </p:cBhvr>
                                      <p:to>
                                        <p:strVal val="visible"/>
                                      </p:to>
                                    </p:set>
                                    <p:animEffect transition="in" filter="wipe(down)">
                                      <p:cBhvr>
                                        <p:cTn id="61" dur="580">
                                          <p:stCondLst>
                                            <p:cond delay="0"/>
                                          </p:stCondLst>
                                        </p:cTn>
                                        <p:tgtEl>
                                          <p:spTgt spid="1351687"/>
                                        </p:tgtEl>
                                      </p:cBhvr>
                                    </p:animEffect>
                                    <p:anim calcmode="lin" valueType="num">
                                      <p:cBhvr>
                                        <p:cTn id="62" dur="1822" tmFilter="0,0; 0.14,0.36; 0.43,0.73; 0.71,0.91; 1.0,1.0">
                                          <p:stCondLst>
                                            <p:cond delay="0"/>
                                          </p:stCondLst>
                                        </p:cTn>
                                        <p:tgtEl>
                                          <p:spTgt spid="1351687"/>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351687"/>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351687"/>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351687"/>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351687"/>
                                        </p:tgtEl>
                                        <p:attrNameLst>
                                          <p:attrName>ppt_y</p:attrName>
                                        </p:attrNameLst>
                                      </p:cBhvr>
                                      <p:tavLst>
                                        <p:tav tm="0" fmla="#ppt_y-sin(pi*$)/81">
                                          <p:val>
                                            <p:fltVal val="0"/>
                                          </p:val>
                                        </p:tav>
                                        <p:tav tm="100000">
                                          <p:val>
                                            <p:fltVal val="1"/>
                                          </p:val>
                                        </p:tav>
                                      </p:tavLst>
                                    </p:anim>
                                    <p:animScale>
                                      <p:cBhvr>
                                        <p:cTn id="67" dur="26">
                                          <p:stCondLst>
                                            <p:cond delay="650"/>
                                          </p:stCondLst>
                                        </p:cTn>
                                        <p:tgtEl>
                                          <p:spTgt spid="1351687"/>
                                        </p:tgtEl>
                                      </p:cBhvr>
                                      <p:to x="100000" y="60000"/>
                                    </p:animScale>
                                    <p:animScale>
                                      <p:cBhvr>
                                        <p:cTn id="68" dur="166" decel="50000">
                                          <p:stCondLst>
                                            <p:cond delay="676"/>
                                          </p:stCondLst>
                                        </p:cTn>
                                        <p:tgtEl>
                                          <p:spTgt spid="1351687"/>
                                        </p:tgtEl>
                                      </p:cBhvr>
                                      <p:to x="100000" y="100000"/>
                                    </p:animScale>
                                    <p:animScale>
                                      <p:cBhvr>
                                        <p:cTn id="69" dur="26">
                                          <p:stCondLst>
                                            <p:cond delay="1312"/>
                                          </p:stCondLst>
                                        </p:cTn>
                                        <p:tgtEl>
                                          <p:spTgt spid="1351687"/>
                                        </p:tgtEl>
                                      </p:cBhvr>
                                      <p:to x="100000" y="80000"/>
                                    </p:animScale>
                                    <p:animScale>
                                      <p:cBhvr>
                                        <p:cTn id="70" dur="166" decel="50000">
                                          <p:stCondLst>
                                            <p:cond delay="1338"/>
                                          </p:stCondLst>
                                        </p:cTn>
                                        <p:tgtEl>
                                          <p:spTgt spid="1351687"/>
                                        </p:tgtEl>
                                      </p:cBhvr>
                                      <p:to x="100000" y="100000"/>
                                    </p:animScale>
                                    <p:animScale>
                                      <p:cBhvr>
                                        <p:cTn id="71" dur="26">
                                          <p:stCondLst>
                                            <p:cond delay="1642"/>
                                          </p:stCondLst>
                                        </p:cTn>
                                        <p:tgtEl>
                                          <p:spTgt spid="1351687"/>
                                        </p:tgtEl>
                                      </p:cBhvr>
                                      <p:to x="100000" y="90000"/>
                                    </p:animScale>
                                    <p:animScale>
                                      <p:cBhvr>
                                        <p:cTn id="72" dur="166" decel="50000">
                                          <p:stCondLst>
                                            <p:cond delay="1668"/>
                                          </p:stCondLst>
                                        </p:cTn>
                                        <p:tgtEl>
                                          <p:spTgt spid="1351687"/>
                                        </p:tgtEl>
                                      </p:cBhvr>
                                      <p:to x="100000" y="100000"/>
                                    </p:animScale>
                                    <p:animScale>
                                      <p:cBhvr>
                                        <p:cTn id="73" dur="26">
                                          <p:stCondLst>
                                            <p:cond delay="1808"/>
                                          </p:stCondLst>
                                        </p:cTn>
                                        <p:tgtEl>
                                          <p:spTgt spid="1351687"/>
                                        </p:tgtEl>
                                      </p:cBhvr>
                                      <p:to x="100000" y="95000"/>
                                    </p:animScale>
                                    <p:animScale>
                                      <p:cBhvr>
                                        <p:cTn id="74" dur="166" decel="50000">
                                          <p:stCondLst>
                                            <p:cond delay="1834"/>
                                          </p:stCondLst>
                                        </p:cTn>
                                        <p:tgtEl>
                                          <p:spTgt spid="1351687"/>
                                        </p:tgtEl>
                                      </p:cBhvr>
                                      <p:to x="100000" y="100000"/>
                                    </p:animScale>
                                  </p:childTnLst>
                                  <p:subTnLst>
                                    <p:audio>
                                      <p:cMediaNode>
                                        <p:cTn display="0" masterRel="sameClick">
                                          <p:stCondLst>
                                            <p:cond evt="begin" delay="0">
                                              <p:tn val="59"/>
                                            </p:cond>
                                          </p:stCondLst>
                                          <p:endCondLst>
                                            <p:cond evt="onStopAudio" delay="0">
                                              <p:tgtEl>
                                                <p:sldTgt/>
                                              </p:tgtEl>
                                            </p:cond>
                                          </p:endCondLst>
                                        </p:cTn>
                                        <p:tgtEl>
                                          <p:sndTgt r:embed="rId5" name="boing.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1351682">
                                            <p:txEl>
                                              <p:pRg st="4" end="4"/>
                                            </p:txEl>
                                          </p:spTgt>
                                        </p:tgtEl>
                                        <p:attrNameLst>
                                          <p:attrName>style.visibility</p:attrName>
                                        </p:attrNameLst>
                                      </p:cBhvr>
                                      <p:to>
                                        <p:strVal val="visible"/>
                                      </p:to>
                                    </p:set>
                                    <p:anim calcmode="lin" valueType="num">
                                      <p:cBhvr additive="base">
                                        <p:cTn id="79" dur="500" fill="hold"/>
                                        <p:tgtEl>
                                          <p:spTgt spid="1351682">
                                            <p:txEl>
                                              <p:pRg st="4" end="4"/>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35168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4" name="arrow.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1351688">
                                            <p:txEl>
                                              <p:pRg st="0" end="0"/>
                                            </p:txEl>
                                          </p:spTgt>
                                        </p:tgtEl>
                                        <p:attrNameLst>
                                          <p:attrName>style.visibility</p:attrName>
                                        </p:attrNameLst>
                                      </p:cBhvr>
                                      <p:to>
                                        <p:strVal val="visible"/>
                                      </p:to>
                                    </p:set>
                                    <p:anim calcmode="lin" valueType="num">
                                      <p:cBhvr additive="base">
                                        <p:cTn id="85" dur="500" fill="hold"/>
                                        <p:tgtEl>
                                          <p:spTgt spid="1351688">
                                            <p:txEl>
                                              <p:pRg st="0" end="0"/>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35168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7826" name="Rectangle 2"/>
          <p:cNvSpPr>
            <a:spLocks noChangeArrowheads="1"/>
          </p:cNvSpPr>
          <p:nvPr/>
        </p:nvSpPr>
        <p:spPr bwMode="auto">
          <a:xfrm>
            <a:off x="685800" y="1338263"/>
            <a:ext cx="7772400" cy="5519737"/>
          </a:xfrm>
          <a:prstGeom prst="rect">
            <a:avLst/>
          </a:prstGeom>
          <a:solidFill>
            <a:srgbClr val="EAEAEA"/>
          </a:solidFill>
          <a:ln w="9525">
            <a:noFill/>
            <a:miter lim="800000"/>
            <a:headEnd/>
            <a:tailEnd/>
          </a:ln>
        </p:spPr>
        <p:txBody>
          <a:bodyPr/>
          <a:lstStyle/>
          <a:p>
            <a:pPr>
              <a:spcBef>
                <a:spcPct val="20000"/>
              </a:spcBef>
            </a:pPr>
            <a:r>
              <a:rPr lang="en-US" sz="2400" i="1" dirty="0">
                <a:solidFill>
                  <a:schemeClr val="accent2"/>
                </a:solidFill>
                <a:latin typeface="Arial" pitchFamily="34" charset="0"/>
                <a:cs typeface="Times New Roman" pitchFamily="18" charset="0"/>
              </a:rPr>
              <a:t>The nature and range of the force carriers</a:t>
            </a:r>
            <a:r>
              <a:rPr lang="en-US" dirty="0">
                <a:solidFill>
                  <a:srgbClr val="000000"/>
                </a:solidFill>
                <a:cs typeface="Times New Roman" pitchFamily="18" charset="0"/>
              </a:rPr>
              <a:t>		</a:t>
            </a:r>
          </a:p>
          <a:p>
            <a:pPr>
              <a:spcBef>
                <a:spcPct val="20000"/>
              </a:spcBef>
            </a:pPr>
            <a:r>
              <a:rPr lang="en-US" sz="2400" dirty="0">
                <a:solidFill>
                  <a:srgbClr val="000000"/>
                </a:solidFill>
                <a:latin typeface="Arial" pitchFamily="34" charset="0"/>
                <a:cs typeface="Times New Roman" pitchFamily="18" charset="0"/>
                <a:sym typeface="Symbol" pitchFamily="18" charset="2"/>
              </a:rPr>
              <a:t></a:t>
            </a:r>
            <a:r>
              <a:rPr lang="en-US" sz="2400" dirty="0">
                <a:solidFill>
                  <a:srgbClr val="000000"/>
                </a:solidFill>
                <a:latin typeface="Arial" pitchFamily="34" charset="0"/>
                <a:cs typeface="Times New Roman" pitchFamily="18" charset="0"/>
              </a:rPr>
              <a:t>There are four force carriers…	</a:t>
            </a:r>
          </a:p>
          <a:p>
            <a:pPr>
              <a:spcBef>
                <a:spcPct val="20000"/>
              </a:spcBef>
            </a:pPr>
            <a:r>
              <a:rPr lang="en-US" sz="2400" dirty="0">
                <a:solidFill>
                  <a:srgbClr val="000000"/>
                </a:solidFill>
                <a:latin typeface="Arial" pitchFamily="34" charset="0"/>
                <a:cs typeface="Times New Roman" pitchFamily="18" charset="0"/>
                <a:sym typeface="Symbol" pitchFamily="18" charset="2"/>
              </a:rPr>
              <a:t></a:t>
            </a:r>
            <a:r>
              <a:rPr lang="en-US" sz="2400" b="1" dirty="0">
                <a:latin typeface="Arial" pitchFamily="34" charset="0"/>
              </a:rPr>
              <a:t>I</a:t>
            </a:r>
            <a:r>
              <a:rPr lang="en-US" b="1" dirty="0">
                <a:latin typeface="Arial" pitchFamily="34" charset="0"/>
              </a:rPr>
              <a:t>NTERACTION</a:t>
            </a:r>
            <a:r>
              <a:rPr lang="en-US" sz="2400" b="1" dirty="0">
                <a:latin typeface="Arial" pitchFamily="34" charset="0"/>
              </a:rPr>
              <a:t> 1: STRONG: </a:t>
            </a:r>
          </a:p>
          <a:p>
            <a:pPr>
              <a:spcBef>
                <a:spcPct val="20000"/>
              </a:spcBef>
            </a:pPr>
            <a:r>
              <a:rPr lang="en-US" sz="2400" dirty="0">
                <a:latin typeface="Arial" pitchFamily="34" charset="0"/>
              </a:rPr>
              <a:t>Strongest of all the interactions between particles.  We                         can give it an arbitrary value of 1.0 for comparison.</a:t>
            </a:r>
            <a:endParaRPr lang="en-US" sz="2400" dirty="0">
              <a:solidFill>
                <a:srgbClr val="000000"/>
              </a:solidFill>
              <a:latin typeface="Arial" pitchFamily="34" charset="0"/>
              <a:cs typeface="Times New Roman" pitchFamily="18" charset="0"/>
            </a:endParaRPr>
          </a:p>
          <a:p>
            <a:pPr>
              <a:spcBef>
                <a:spcPct val="20000"/>
              </a:spcBef>
            </a:pPr>
            <a:r>
              <a:rPr lang="en-US" sz="2400" dirty="0">
                <a:solidFill>
                  <a:srgbClr val="000000"/>
                </a:solidFill>
                <a:latin typeface="Arial" pitchFamily="34" charset="0"/>
                <a:cs typeface="Times New Roman" pitchFamily="18" charset="0"/>
                <a:sym typeface="Symbol" pitchFamily="18" charset="2"/>
              </a:rPr>
              <a:t></a:t>
            </a:r>
            <a:r>
              <a:rPr lang="en-US" sz="2400" b="1" dirty="0">
                <a:latin typeface="Arial" pitchFamily="34" charset="0"/>
              </a:rPr>
              <a:t>I</a:t>
            </a:r>
            <a:r>
              <a:rPr lang="en-US" b="1" dirty="0">
                <a:latin typeface="Arial" pitchFamily="34" charset="0"/>
              </a:rPr>
              <a:t>NTERACTION</a:t>
            </a:r>
            <a:r>
              <a:rPr lang="en-US" sz="2400" b="1" dirty="0">
                <a:latin typeface="Arial" pitchFamily="34" charset="0"/>
              </a:rPr>
              <a:t> 2: ELECTROMAGNETIC: </a:t>
            </a:r>
          </a:p>
          <a:p>
            <a:pPr>
              <a:spcBef>
                <a:spcPct val="20000"/>
              </a:spcBef>
            </a:pPr>
            <a:r>
              <a:rPr lang="en-US" sz="2400" dirty="0">
                <a:latin typeface="Arial" pitchFamily="34" charset="0"/>
              </a:rPr>
              <a:t>This is the NEXT strongest. In comparison to the strong interaction, it has a relative strength of 10</a:t>
            </a:r>
            <a:r>
              <a:rPr lang="en-US" sz="2400" baseline="30000" dirty="0">
                <a:latin typeface="Arial" pitchFamily="34" charset="0"/>
              </a:rPr>
              <a:t> -2</a:t>
            </a:r>
            <a:r>
              <a:rPr lang="en-US" sz="2400" dirty="0">
                <a:latin typeface="Arial" pitchFamily="34" charset="0"/>
              </a:rPr>
              <a:t>. </a:t>
            </a:r>
            <a:endParaRPr lang="en-US" sz="2400" dirty="0">
              <a:solidFill>
                <a:srgbClr val="000000"/>
              </a:solidFill>
              <a:latin typeface="Arial" pitchFamily="34" charset="0"/>
              <a:cs typeface="Times New Roman" pitchFamily="18" charset="0"/>
            </a:endParaRPr>
          </a:p>
          <a:p>
            <a:pPr>
              <a:spcBef>
                <a:spcPct val="20000"/>
              </a:spcBef>
            </a:pPr>
            <a:r>
              <a:rPr lang="en-US" sz="2400" dirty="0">
                <a:solidFill>
                  <a:srgbClr val="000000"/>
                </a:solidFill>
                <a:latin typeface="Arial" pitchFamily="34" charset="0"/>
                <a:cs typeface="Times New Roman" pitchFamily="18" charset="0"/>
                <a:sym typeface="Symbol" pitchFamily="18" charset="2"/>
              </a:rPr>
              <a:t></a:t>
            </a:r>
            <a:r>
              <a:rPr lang="en-US" sz="2400" b="1" dirty="0">
                <a:latin typeface="Arial" pitchFamily="34" charset="0"/>
              </a:rPr>
              <a:t>I</a:t>
            </a:r>
            <a:r>
              <a:rPr lang="en-US" b="1" dirty="0">
                <a:latin typeface="Arial" pitchFamily="34" charset="0"/>
              </a:rPr>
              <a:t>NTERACTION</a:t>
            </a:r>
            <a:r>
              <a:rPr lang="en-US" sz="2400" b="1" dirty="0">
                <a:latin typeface="Arial" pitchFamily="34" charset="0"/>
              </a:rPr>
              <a:t> 3: WEAK: </a:t>
            </a:r>
          </a:p>
          <a:p>
            <a:pPr>
              <a:spcBef>
                <a:spcPct val="20000"/>
              </a:spcBef>
            </a:pPr>
            <a:r>
              <a:rPr lang="en-US" sz="2400" dirty="0">
                <a:latin typeface="Arial" pitchFamily="34" charset="0"/>
              </a:rPr>
              <a:t>This interaction has a relative strength of 10</a:t>
            </a:r>
            <a:r>
              <a:rPr lang="en-US" sz="2400" baseline="30000" dirty="0">
                <a:latin typeface="Arial" pitchFamily="34" charset="0"/>
              </a:rPr>
              <a:t> -6</a:t>
            </a:r>
            <a:r>
              <a:rPr lang="en-US" sz="2400" dirty="0">
                <a:latin typeface="Arial" pitchFamily="34" charset="0"/>
              </a:rPr>
              <a:t>. </a:t>
            </a:r>
            <a:endParaRPr lang="en-US" sz="2400" dirty="0">
              <a:solidFill>
                <a:srgbClr val="000000"/>
              </a:solidFill>
              <a:latin typeface="Arial" pitchFamily="34" charset="0"/>
              <a:cs typeface="Times New Roman" pitchFamily="18" charset="0"/>
            </a:endParaRPr>
          </a:p>
          <a:p>
            <a:pPr>
              <a:spcBef>
                <a:spcPct val="20000"/>
              </a:spcBef>
            </a:pPr>
            <a:r>
              <a:rPr lang="en-US" sz="2400" dirty="0">
                <a:solidFill>
                  <a:srgbClr val="000000"/>
                </a:solidFill>
                <a:latin typeface="Arial" pitchFamily="34" charset="0"/>
                <a:cs typeface="Times New Roman" pitchFamily="18" charset="0"/>
                <a:sym typeface="Symbol" pitchFamily="18" charset="2"/>
              </a:rPr>
              <a:t></a:t>
            </a:r>
            <a:r>
              <a:rPr lang="en-US" sz="2400" b="1" dirty="0">
                <a:latin typeface="Arial" pitchFamily="34" charset="0"/>
              </a:rPr>
              <a:t>I</a:t>
            </a:r>
            <a:r>
              <a:rPr lang="en-US" b="1" dirty="0">
                <a:latin typeface="Arial" pitchFamily="34" charset="0"/>
              </a:rPr>
              <a:t>NTERACTION</a:t>
            </a:r>
            <a:r>
              <a:rPr lang="en-US" sz="2400" b="1" dirty="0">
                <a:latin typeface="Arial" pitchFamily="34" charset="0"/>
              </a:rPr>
              <a:t> 4: GRAVITATIONAL: </a:t>
            </a:r>
          </a:p>
          <a:p>
            <a:pPr>
              <a:spcBef>
                <a:spcPct val="20000"/>
              </a:spcBef>
            </a:pPr>
            <a:r>
              <a:rPr lang="en-US" sz="2400" dirty="0">
                <a:latin typeface="Arial" pitchFamily="34" charset="0"/>
              </a:rPr>
              <a:t>This interaction has a relative strength of 10</a:t>
            </a:r>
            <a:r>
              <a:rPr lang="en-US" sz="2400" baseline="30000" dirty="0">
                <a:latin typeface="Arial" pitchFamily="34" charset="0"/>
              </a:rPr>
              <a:t> -39</a:t>
            </a:r>
            <a:r>
              <a:rPr lang="en-US" sz="2400" dirty="0">
                <a:latin typeface="Arial" pitchFamily="34" charset="0"/>
              </a:rPr>
              <a:t>. </a:t>
            </a:r>
            <a:r>
              <a:rPr lang="en-US" sz="2400" b="1" dirty="0">
                <a:latin typeface="Arial" pitchFamily="34" charset="0"/>
              </a:rPr>
              <a:t> </a:t>
            </a:r>
          </a:p>
        </p:txBody>
      </p:sp>
      <p:sp>
        <p:nvSpPr>
          <p:cNvPr id="5123" name="Rectangle 3"/>
          <p:cNvSpPr>
            <a:spLocks noGrp="1" noChangeArrowheads="1"/>
          </p:cNvSpPr>
          <p:nvPr>
            <p:ph type="ctrTitle"/>
          </p:nvPr>
        </p:nvSpPr>
        <p:spPr>
          <a:xfrm>
            <a:off x="685800" y="438150"/>
            <a:ext cx="8129588"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pic>
        <p:nvPicPr>
          <p:cNvPr id="5124" name="Picture 4"/>
          <p:cNvPicPr>
            <a:picLocks noChangeAspect="1" noChangeArrowheads="1"/>
          </p:cNvPicPr>
          <p:nvPr/>
        </p:nvPicPr>
        <p:blipFill>
          <a:blip r:embed="rId5" cstate="print">
            <a:clrChange>
              <a:clrFrom>
                <a:srgbClr val="FFFF00"/>
              </a:clrFrom>
              <a:clrTo>
                <a:srgbClr val="FFFF00">
                  <a:alpha val="0"/>
                </a:srgbClr>
              </a:clrTo>
            </a:clrChange>
          </a:blip>
          <a:srcRect/>
          <a:stretch>
            <a:fillRect/>
          </a:stretch>
        </p:blipFill>
        <p:spPr bwMode="auto">
          <a:xfrm>
            <a:off x="6862763" y="1217613"/>
            <a:ext cx="2105025" cy="1447800"/>
          </a:xfrm>
          <a:prstGeom prst="rect">
            <a:avLst/>
          </a:prstGeom>
          <a:noFill/>
          <a:ln w="9525">
            <a:noFill/>
            <a:miter lim="800000"/>
            <a:headEnd/>
            <a:tailEnd/>
          </a:ln>
        </p:spPr>
      </p:pic>
      <p:sp>
        <p:nvSpPr>
          <p:cNvPr id="1357832" name="Rectangle 8"/>
          <p:cNvSpPr>
            <a:spLocks noChangeArrowheads="1"/>
          </p:cNvSpPr>
          <p:nvPr/>
        </p:nvSpPr>
        <p:spPr bwMode="auto">
          <a:xfrm>
            <a:off x="4562475" y="2249488"/>
            <a:ext cx="828675" cy="346075"/>
          </a:xfrm>
          <a:prstGeom prst="rect">
            <a:avLst/>
          </a:prstGeom>
          <a:noFill/>
          <a:ln w="9525">
            <a:noFill/>
            <a:miter lim="800000"/>
            <a:headEnd/>
            <a:tailEnd/>
          </a:ln>
        </p:spPr>
        <p:txBody>
          <a:bodyPr/>
          <a:lstStyle/>
          <a:p>
            <a:pPr>
              <a:lnSpc>
                <a:spcPct val="90000"/>
              </a:lnSpc>
              <a:spcBef>
                <a:spcPct val="20000"/>
              </a:spcBef>
            </a:pPr>
            <a:r>
              <a:rPr lang="en-US" sz="2400">
                <a:solidFill>
                  <a:schemeClr val="hlink"/>
                </a:solidFill>
                <a:latin typeface="Arial" pitchFamily="34" charset="0"/>
              </a:rPr>
              <a:t>1.0 </a:t>
            </a:r>
            <a:endParaRPr lang="en-US" sz="2400">
              <a:solidFill>
                <a:schemeClr val="hlink"/>
              </a:solidFill>
              <a:latin typeface="Arial" pitchFamily="34" charset="0"/>
              <a:sym typeface="Symbol" pitchFamily="18" charset="2"/>
            </a:endParaRPr>
          </a:p>
        </p:txBody>
      </p:sp>
      <p:sp>
        <p:nvSpPr>
          <p:cNvPr id="1357833" name="Rectangle 9"/>
          <p:cNvSpPr>
            <a:spLocks noChangeArrowheads="1"/>
          </p:cNvSpPr>
          <p:nvPr/>
        </p:nvSpPr>
        <p:spPr bwMode="auto">
          <a:xfrm>
            <a:off x="6297613" y="3492500"/>
            <a:ext cx="1258887" cy="346075"/>
          </a:xfrm>
          <a:prstGeom prst="rect">
            <a:avLst/>
          </a:prstGeom>
          <a:noFill/>
          <a:ln w="9525">
            <a:noFill/>
            <a:miter lim="800000"/>
            <a:headEnd/>
            <a:tailEnd/>
          </a:ln>
        </p:spPr>
        <p:txBody>
          <a:bodyPr/>
          <a:lstStyle/>
          <a:p>
            <a:pPr>
              <a:lnSpc>
                <a:spcPct val="90000"/>
              </a:lnSpc>
              <a:spcBef>
                <a:spcPct val="20000"/>
              </a:spcBef>
            </a:pPr>
            <a:r>
              <a:rPr lang="en-US" sz="2400">
                <a:solidFill>
                  <a:schemeClr val="hlink"/>
                </a:solidFill>
                <a:latin typeface="Arial" pitchFamily="34" charset="0"/>
              </a:rPr>
              <a:t>0.01 </a:t>
            </a:r>
            <a:endParaRPr lang="en-US" sz="2400">
              <a:solidFill>
                <a:schemeClr val="hlink"/>
              </a:solidFill>
              <a:latin typeface="Arial" pitchFamily="34" charset="0"/>
              <a:sym typeface="Symbol" pitchFamily="18" charset="2"/>
            </a:endParaRPr>
          </a:p>
        </p:txBody>
      </p:sp>
      <p:sp>
        <p:nvSpPr>
          <p:cNvPr id="1357834" name="Rectangle 10"/>
          <p:cNvSpPr>
            <a:spLocks noChangeArrowheads="1"/>
          </p:cNvSpPr>
          <p:nvPr/>
        </p:nvSpPr>
        <p:spPr bwMode="auto">
          <a:xfrm>
            <a:off x="4203700" y="4737100"/>
            <a:ext cx="1511300" cy="346075"/>
          </a:xfrm>
          <a:prstGeom prst="rect">
            <a:avLst/>
          </a:prstGeom>
          <a:noFill/>
          <a:ln w="9525">
            <a:noFill/>
            <a:miter lim="800000"/>
            <a:headEnd/>
            <a:tailEnd/>
          </a:ln>
        </p:spPr>
        <p:txBody>
          <a:bodyPr/>
          <a:lstStyle/>
          <a:p>
            <a:pPr>
              <a:lnSpc>
                <a:spcPct val="90000"/>
              </a:lnSpc>
              <a:spcBef>
                <a:spcPct val="20000"/>
              </a:spcBef>
            </a:pPr>
            <a:r>
              <a:rPr lang="en-US" sz="2400">
                <a:solidFill>
                  <a:schemeClr val="hlink"/>
                </a:solidFill>
                <a:latin typeface="Arial" pitchFamily="34" charset="0"/>
              </a:rPr>
              <a:t>0.000001 </a:t>
            </a:r>
            <a:endParaRPr lang="en-US" sz="2400">
              <a:solidFill>
                <a:schemeClr val="hlink"/>
              </a:solidFill>
              <a:latin typeface="Arial" pitchFamily="34" charset="0"/>
              <a:sym typeface="Symbol" pitchFamily="18" charset="2"/>
            </a:endParaRPr>
          </a:p>
        </p:txBody>
      </p:sp>
      <p:sp>
        <p:nvSpPr>
          <p:cNvPr id="1357835" name="Rectangle 11"/>
          <p:cNvSpPr>
            <a:spLocks noChangeArrowheads="1"/>
          </p:cNvSpPr>
          <p:nvPr/>
        </p:nvSpPr>
        <p:spPr bwMode="auto">
          <a:xfrm>
            <a:off x="1047750" y="6405563"/>
            <a:ext cx="7073900" cy="346075"/>
          </a:xfrm>
          <a:prstGeom prst="rect">
            <a:avLst/>
          </a:prstGeom>
          <a:noFill/>
          <a:ln w="9525">
            <a:noFill/>
            <a:miter lim="800000"/>
            <a:headEnd/>
            <a:tailEnd/>
          </a:ln>
        </p:spPr>
        <p:txBody>
          <a:bodyPr/>
          <a:lstStyle/>
          <a:p>
            <a:pPr>
              <a:lnSpc>
                <a:spcPct val="90000"/>
              </a:lnSpc>
              <a:spcBef>
                <a:spcPct val="20000"/>
              </a:spcBef>
            </a:pPr>
            <a:r>
              <a:rPr lang="en-US" sz="2400">
                <a:solidFill>
                  <a:schemeClr val="hlink"/>
                </a:solidFill>
                <a:latin typeface="Arial" pitchFamily="34" charset="0"/>
              </a:rPr>
              <a:t>0.000000000000000000000000000000000000001 </a:t>
            </a:r>
            <a:endParaRPr lang="en-US" sz="2400">
              <a:solidFill>
                <a:schemeClr val="hlink"/>
              </a:solidFill>
              <a:latin typeface="Arial" pitchFamily="34" charset="0"/>
              <a:sym typeface="Symbol" pitchFamily="18" charset="2"/>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57826">
                                            <p:txEl>
                                              <p:pRg st="0" end="0"/>
                                            </p:txEl>
                                          </p:spTgt>
                                        </p:tgtEl>
                                        <p:attrNameLst>
                                          <p:attrName>style.visibility</p:attrName>
                                        </p:attrNameLst>
                                      </p:cBhvr>
                                      <p:to>
                                        <p:strVal val="visible"/>
                                      </p:to>
                                    </p:set>
                                    <p:anim calcmode="lin" valueType="num">
                                      <p:cBhvr additive="base">
                                        <p:cTn id="7" dur="500" fill="hold"/>
                                        <p:tgtEl>
                                          <p:spTgt spid="135782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5782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57826">
                                            <p:txEl>
                                              <p:pRg st="1" end="1"/>
                                            </p:txEl>
                                          </p:spTgt>
                                        </p:tgtEl>
                                        <p:attrNameLst>
                                          <p:attrName>style.visibility</p:attrName>
                                        </p:attrNameLst>
                                      </p:cBhvr>
                                      <p:to>
                                        <p:strVal val="visible"/>
                                      </p:to>
                                    </p:set>
                                    <p:anim calcmode="lin" valueType="num">
                                      <p:cBhvr additive="base">
                                        <p:cTn id="13" dur="500" fill="hold"/>
                                        <p:tgtEl>
                                          <p:spTgt spid="135782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5782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57826">
                                            <p:txEl>
                                              <p:pRg st="2" end="2"/>
                                            </p:txEl>
                                          </p:spTgt>
                                        </p:tgtEl>
                                        <p:attrNameLst>
                                          <p:attrName>style.visibility</p:attrName>
                                        </p:attrNameLst>
                                      </p:cBhvr>
                                      <p:to>
                                        <p:strVal val="visible"/>
                                      </p:to>
                                    </p:set>
                                    <p:anim calcmode="lin" valueType="num">
                                      <p:cBhvr additive="base">
                                        <p:cTn id="19" dur="500" fill="hold"/>
                                        <p:tgtEl>
                                          <p:spTgt spid="135782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5782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57826">
                                            <p:txEl>
                                              <p:pRg st="3" end="3"/>
                                            </p:txEl>
                                          </p:spTgt>
                                        </p:tgtEl>
                                        <p:attrNameLst>
                                          <p:attrName>style.visibility</p:attrName>
                                        </p:attrNameLst>
                                      </p:cBhvr>
                                      <p:to>
                                        <p:strVal val="visible"/>
                                      </p:to>
                                    </p:set>
                                    <p:anim calcmode="lin" valueType="num">
                                      <p:cBhvr additive="base">
                                        <p:cTn id="25" dur="500" fill="hold"/>
                                        <p:tgtEl>
                                          <p:spTgt spid="135782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5782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iterate type="lt">
                                    <p:tmPct val="10000"/>
                                  </p:iterate>
                                  <p:childTnLst>
                                    <p:set>
                                      <p:cBhvr>
                                        <p:cTn id="30" dur="1" fill="hold">
                                          <p:stCondLst>
                                            <p:cond delay="0"/>
                                          </p:stCondLst>
                                        </p:cTn>
                                        <p:tgtEl>
                                          <p:spTgt spid="1357832"/>
                                        </p:tgtEl>
                                        <p:attrNameLst>
                                          <p:attrName>style.visibility</p:attrName>
                                        </p:attrNameLst>
                                      </p:cBhvr>
                                      <p:to>
                                        <p:strVal val="visible"/>
                                      </p:to>
                                    </p:set>
                                    <p:anim calcmode="lin" valueType="num">
                                      <p:cBhvr additive="base">
                                        <p:cTn id="31" dur="500" fill="hold"/>
                                        <p:tgtEl>
                                          <p:spTgt spid="1357832"/>
                                        </p:tgtEl>
                                        <p:attrNameLst>
                                          <p:attrName>ppt_x</p:attrName>
                                        </p:attrNameLst>
                                      </p:cBhvr>
                                      <p:tavLst>
                                        <p:tav tm="0">
                                          <p:val>
                                            <p:strVal val="1+#ppt_w/2"/>
                                          </p:val>
                                        </p:tav>
                                        <p:tav tm="100000">
                                          <p:val>
                                            <p:strVal val="#ppt_x"/>
                                          </p:val>
                                        </p:tav>
                                      </p:tavLst>
                                    </p:anim>
                                    <p:anim calcmode="lin" valueType="num">
                                      <p:cBhvr additive="base">
                                        <p:cTn id="32" dur="500" fill="hold"/>
                                        <p:tgtEl>
                                          <p:spTgt spid="135783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57826">
                                            <p:txEl>
                                              <p:pRg st="4" end="4"/>
                                            </p:txEl>
                                          </p:spTgt>
                                        </p:tgtEl>
                                        <p:attrNameLst>
                                          <p:attrName>style.visibility</p:attrName>
                                        </p:attrNameLst>
                                      </p:cBhvr>
                                      <p:to>
                                        <p:strVal val="visible"/>
                                      </p:to>
                                    </p:set>
                                    <p:anim calcmode="lin" valueType="num">
                                      <p:cBhvr additive="base">
                                        <p:cTn id="37" dur="500" fill="hold"/>
                                        <p:tgtEl>
                                          <p:spTgt spid="1357826">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5782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357826">
                                            <p:txEl>
                                              <p:pRg st="5" end="5"/>
                                            </p:txEl>
                                          </p:spTgt>
                                        </p:tgtEl>
                                        <p:attrNameLst>
                                          <p:attrName>style.visibility</p:attrName>
                                        </p:attrNameLst>
                                      </p:cBhvr>
                                      <p:to>
                                        <p:strVal val="visible"/>
                                      </p:to>
                                    </p:set>
                                    <p:anim calcmode="lin" valueType="num">
                                      <p:cBhvr additive="base">
                                        <p:cTn id="43" dur="500" fill="hold"/>
                                        <p:tgtEl>
                                          <p:spTgt spid="1357826">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5782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iterate type="lt">
                                    <p:tmPct val="10000"/>
                                  </p:iterate>
                                  <p:childTnLst>
                                    <p:set>
                                      <p:cBhvr>
                                        <p:cTn id="48" dur="1" fill="hold">
                                          <p:stCondLst>
                                            <p:cond delay="0"/>
                                          </p:stCondLst>
                                        </p:cTn>
                                        <p:tgtEl>
                                          <p:spTgt spid="1357833"/>
                                        </p:tgtEl>
                                        <p:attrNameLst>
                                          <p:attrName>style.visibility</p:attrName>
                                        </p:attrNameLst>
                                      </p:cBhvr>
                                      <p:to>
                                        <p:strVal val="visible"/>
                                      </p:to>
                                    </p:set>
                                    <p:anim calcmode="lin" valueType="num">
                                      <p:cBhvr additive="base">
                                        <p:cTn id="49" dur="500" fill="hold"/>
                                        <p:tgtEl>
                                          <p:spTgt spid="1357833"/>
                                        </p:tgtEl>
                                        <p:attrNameLst>
                                          <p:attrName>ppt_x</p:attrName>
                                        </p:attrNameLst>
                                      </p:cBhvr>
                                      <p:tavLst>
                                        <p:tav tm="0">
                                          <p:val>
                                            <p:strVal val="1+#ppt_w/2"/>
                                          </p:val>
                                        </p:tav>
                                        <p:tav tm="100000">
                                          <p:val>
                                            <p:strVal val="#ppt_x"/>
                                          </p:val>
                                        </p:tav>
                                      </p:tavLst>
                                    </p:anim>
                                    <p:anim calcmode="lin" valueType="num">
                                      <p:cBhvr additive="base">
                                        <p:cTn id="50" dur="500" fill="hold"/>
                                        <p:tgtEl>
                                          <p:spTgt spid="135783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357826">
                                            <p:txEl>
                                              <p:pRg st="6" end="6"/>
                                            </p:txEl>
                                          </p:spTgt>
                                        </p:tgtEl>
                                        <p:attrNameLst>
                                          <p:attrName>style.visibility</p:attrName>
                                        </p:attrNameLst>
                                      </p:cBhvr>
                                      <p:to>
                                        <p:strVal val="visible"/>
                                      </p:to>
                                    </p:set>
                                    <p:anim calcmode="lin" valueType="num">
                                      <p:cBhvr additive="base">
                                        <p:cTn id="55" dur="500" fill="hold"/>
                                        <p:tgtEl>
                                          <p:spTgt spid="1357826">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35782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357826">
                                            <p:txEl>
                                              <p:pRg st="7" end="7"/>
                                            </p:txEl>
                                          </p:spTgt>
                                        </p:tgtEl>
                                        <p:attrNameLst>
                                          <p:attrName>style.visibility</p:attrName>
                                        </p:attrNameLst>
                                      </p:cBhvr>
                                      <p:to>
                                        <p:strVal val="visible"/>
                                      </p:to>
                                    </p:set>
                                    <p:anim calcmode="lin" valueType="num">
                                      <p:cBhvr additive="base">
                                        <p:cTn id="61" dur="500" fill="hold"/>
                                        <p:tgtEl>
                                          <p:spTgt spid="1357826">
                                            <p:txEl>
                                              <p:pRg st="7" end="7"/>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357826">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2" fill="hold" grpId="0" nodeType="clickEffect">
                                  <p:stCondLst>
                                    <p:cond delay="0"/>
                                  </p:stCondLst>
                                  <p:iterate type="lt">
                                    <p:tmPct val="10000"/>
                                  </p:iterate>
                                  <p:childTnLst>
                                    <p:set>
                                      <p:cBhvr>
                                        <p:cTn id="66" dur="1" fill="hold">
                                          <p:stCondLst>
                                            <p:cond delay="0"/>
                                          </p:stCondLst>
                                        </p:cTn>
                                        <p:tgtEl>
                                          <p:spTgt spid="1357834"/>
                                        </p:tgtEl>
                                        <p:attrNameLst>
                                          <p:attrName>style.visibility</p:attrName>
                                        </p:attrNameLst>
                                      </p:cBhvr>
                                      <p:to>
                                        <p:strVal val="visible"/>
                                      </p:to>
                                    </p:set>
                                    <p:anim calcmode="lin" valueType="num">
                                      <p:cBhvr additive="base">
                                        <p:cTn id="67" dur="500" fill="hold"/>
                                        <p:tgtEl>
                                          <p:spTgt spid="1357834"/>
                                        </p:tgtEl>
                                        <p:attrNameLst>
                                          <p:attrName>ppt_x</p:attrName>
                                        </p:attrNameLst>
                                      </p:cBhvr>
                                      <p:tavLst>
                                        <p:tav tm="0">
                                          <p:val>
                                            <p:strVal val="1+#ppt_w/2"/>
                                          </p:val>
                                        </p:tav>
                                        <p:tav tm="100000">
                                          <p:val>
                                            <p:strVal val="#ppt_x"/>
                                          </p:val>
                                        </p:tav>
                                      </p:tavLst>
                                    </p:anim>
                                    <p:anim calcmode="lin" valueType="num">
                                      <p:cBhvr additive="base">
                                        <p:cTn id="68" dur="500" fill="hold"/>
                                        <p:tgtEl>
                                          <p:spTgt spid="135783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4" name="arrow.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357826">
                                            <p:txEl>
                                              <p:pRg st="8" end="8"/>
                                            </p:txEl>
                                          </p:spTgt>
                                        </p:tgtEl>
                                        <p:attrNameLst>
                                          <p:attrName>style.visibility</p:attrName>
                                        </p:attrNameLst>
                                      </p:cBhvr>
                                      <p:to>
                                        <p:strVal val="visible"/>
                                      </p:to>
                                    </p:set>
                                    <p:anim calcmode="lin" valueType="num">
                                      <p:cBhvr additive="base">
                                        <p:cTn id="73" dur="500" fill="hold"/>
                                        <p:tgtEl>
                                          <p:spTgt spid="1357826">
                                            <p:txEl>
                                              <p:pRg st="8" end="8"/>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357826">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4" name="arrow.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1357826">
                                            <p:txEl>
                                              <p:pRg st="9" end="9"/>
                                            </p:txEl>
                                          </p:spTgt>
                                        </p:tgtEl>
                                        <p:attrNameLst>
                                          <p:attrName>style.visibility</p:attrName>
                                        </p:attrNameLst>
                                      </p:cBhvr>
                                      <p:to>
                                        <p:strVal val="visible"/>
                                      </p:to>
                                    </p:set>
                                    <p:anim calcmode="lin" valueType="num">
                                      <p:cBhvr additive="base">
                                        <p:cTn id="79" dur="500" fill="hold"/>
                                        <p:tgtEl>
                                          <p:spTgt spid="1357826">
                                            <p:txEl>
                                              <p:pRg st="9" end="9"/>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357826">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4" name="arrow.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ntr" presetSubtype="2" fill="hold" grpId="0" nodeType="clickEffect">
                                  <p:stCondLst>
                                    <p:cond delay="0"/>
                                  </p:stCondLst>
                                  <p:iterate type="lt">
                                    <p:tmPct val="10000"/>
                                  </p:iterate>
                                  <p:childTnLst>
                                    <p:set>
                                      <p:cBhvr>
                                        <p:cTn id="84" dur="1" fill="hold">
                                          <p:stCondLst>
                                            <p:cond delay="0"/>
                                          </p:stCondLst>
                                        </p:cTn>
                                        <p:tgtEl>
                                          <p:spTgt spid="1357835"/>
                                        </p:tgtEl>
                                        <p:attrNameLst>
                                          <p:attrName>style.visibility</p:attrName>
                                        </p:attrNameLst>
                                      </p:cBhvr>
                                      <p:to>
                                        <p:strVal val="visible"/>
                                      </p:to>
                                    </p:set>
                                    <p:anim calcmode="lin" valueType="num">
                                      <p:cBhvr additive="base">
                                        <p:cTn id="85" dur="500" fill="hold"/>
                                        <p:tgtEl>
                                          <p:spTgt spid="1357835"/>
                                        </p:tgtEl>
                                        <p:attrNameLst>
                                          <p:attrName>ppt_x</p:attrName>
                                        </p:attrNameLst>
                                      </p:cBhvr>
                                      <p:tavLst>
                                        <p:tav tm="0">
                                          <p:val>
                                            <p:strVal val="1+#ppt_w/2"/>
                                          </p:val>
                                        </p:tav>
                                        <p:tav tm="100000">
                                          <p:val>
                                            <p:strVal val="#ppt_x"/>
                                          </p:val>
                                        </p:tav>
                                      </p:tavLst>
                                    </p:anim>
                                    <p:anim calcmode="lin" valueType="num">
                                      <p:cBhvr additive="base">
                                        <p:cTn id="86" dur="500" fill="hold"/>
                                        <p:tgtEl>
                                          <p:spTgt spid="135783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7832" grpId="0"/>
      <p:bldP spid="1357833" grpId="0"/>
      <p:bldP spid="1357834" grpId="0"/>
      <p:bldP spid="135783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9886" name="Rectangle 14"/>
          <p:cNvSpPr>
            <a:spLocks noChangeArrowheads="1"/>
          </p:cNvSpPr>
          <p:nvPr/>
        </p:nvSpPr>
        <p:spPr bwMode="auto">
          <a:xfrm>
            <a:off x="685800" y="5948363"/>
            <a:ext cx="7764463" cy="909637"/>
          </a:xfrm>
          <a:prstGeom prst="rect">
            <a:avLst/>
          </a:prstGeom>
          <a:solidFill>
            <a:srgbClr val="FFCCCC"/>
          </a:solidFill>
          <a:ln w="9525">
            <a:noFill/>
            <a:miter lim="800000"/>
            <a:headEnd/>
            <a:tailEnd/>
          </a:ln>
        </p:spPr>
        <p:txBody>
          <a:bodyPr/>
          <a:lstStyle/>
          <a:p>
            <a:r>
              <a:rPr lang="en-US" sz="2400" b="1" i="1">
                <a:latin typeface="Arial" pitchFamily="34" charset="0"/>
              </a:rPr>
              <a:t>FYI</a:t>
            </a:r>
          </a:p>
          <a:p>
            <a:r>
              <a:rPr lang="en-US" sz="2400" b="1">
                <a:latin typeface="Arial" pitchFamily="34" charset="0"/>
                <a:sym typeface="Symbol" pitchFamily="18" charset="2"/>
              </a:rPr>
              <a:t></a:t>
            </a:r>
            <a:r>
              <a:rPr lang="en-US" sz="2400">
                <a:latin typeface="Arial" pitchFamily="34" charset="0"/>
                <a:sym typeface="Symbol" pitchFamily="18" charset="2"/>
              </a:rPr>
              <a:t>This photon exchange is the electromagnetic force.</a:t>
            </a:r>
          </a:p>
        </p:txBody>
      </p:sp>
      <p:sp>
        <p:nvSpPr>
          <p:cNvPr id="1359874" name="Rectangle 2"/>
          <p:cNvSpPr>
            <a:spLocks noChangeArrowheads="1"/>
          </p:cNvSpPr>
          <p:nvPr/>
        </p:nvSpPr>
        <p:spPr bwMode="auto">
          <a:xfrm>
            <a:off x="685800" y="1338263"/>
            <a:ext cx="7772400" cy="4641850"/>
          </a:xfrm>
          <a:prstGeom prst="rect">
            <a:avLst/>
          </a:prstGeom>
          <a:solidFill>
            <a:srgbClr val="EAEAEA"/>
          </a:solidFill>
          <a:ln w="9525">
            <a:noFill/>
            <a:miter lim="800000"/>
            <a:headEnd/>
            <a:tailEnd/>
          </a:ln>
        </p:spPr>
        <p:txBody>
          <a:bodyPr/>
          <a:lstStyle/>
          <a:p>
            <a:r>
              <a:rPr lang="en-US" sz="2400" i="1" dirty="0">
                <a:solidFill>
                  <a:schemeClr val="accent2"/>
                </a:solidFill>
                <a:latin typeface="Arial" pitchFamily="34" charset="0"/>
                <a:cs typeface="Times New Roman" pitchFamily="18" charset="0"/>
              </a:rPr>
              <a:t>The nature and range of the force carriers</a:t>
            </a:r>
            <a:r>
              <a:rPr lang="en-US" dirty="0">
                <a:solidFill>
                  <a:srgbClr val="000000"/>
                </a:solidFill>
                <a:cs typeface="Times New Roman" pitchFamily="18" charset="0"/>
              </a:rPr>
              <a:t> 	</a:t>
            </a:r>
          </a:p>
          <a:p>
            <a:pPr>
              <a:spcBef>
                <a:spcPct val="20000"/>
              </a:spcBef>
            </a:pPr>
            <a:r>
              <a:rPr lang="en-US" sz="2400" dirty="0">
                <a:solidFill>
                  <a:srgbClr val="000000"/>
                </a:solidFill>
                <a:latin typeface="Arial" pitchFamily="34" charset="0"/>
                <a:cs typeface="Times New Roman" pitchFamily="18" charset="0"/>
                <a:sym typeface="Symbol" pitchFamily="18" charset="2"/>
              </a:rPr>
              <a:t></a:t>
            </a:r>
            <a:r>
              <a:rPr lang="en-US" sz="2400" dirty="0">
                <a:solidFill>
                  <a:srgbClr val="000000"/>
                </a:solidFill>
                <a:latin typeface="Arial" pitchFamily="34" charset="0"/>
                <a:cs typeface="Times New Roman" pitchFamily="18" charset="0"/>
              </a:rPr>
              <a:t>In 1933 Hideki Yukawa developed the                          </a:t>
            </a:r>
            <a:r>
              <a:rPr lang="en-US" sz="2400" b="1" dirty="0">
                <a:solidFill>
                  <a:srgbClr val="000000"/>
                </a:solidFill>
                <a:latin typeface="Arial" pitchFamily="34" charset="0"/>
                <a:cs typeface="Times New Roman" pitchFamily="18" charset="0"/>
              </a:rPr>
              <a:t>theory of exchange forces</a:t>
            </a:r>
            <a:r>
              <a:rPr lang="en-US" sz="2400" dirty="0">
                <a:solidFill>
                  <a:srgbClr val="000000"/>
                </a:solidFill>
                <a:latin typeface="Arial" pitchFamily="34" charset="0"/>
                <a:cs typeface="Times New Roman" pitchFamily="18" charset="0"/>
              </a:rPr>
              <a:t>.	</a:t>
            </a:r>
          </a:p>
          <a:p>
            <a:pPr>
              <a:spcBef>
                <a:spcPct val="20000"/>
              </a:spcBef>
            </a:pPr>
            <a:r>
              <a:rPr lang="en-US" sz="2400" dirty="0">
                <a:solidFill>
                  <a:srgbClr val="000000"/>
                </a:solidFill>
                <a:latin typeface="Arial" pitchFamily="34" charset="0"/>
                <a:cs typeface="Times New Roman" pitchFamily="18" charset="0"/>
                <a:sym typeface="Symbol" pitchFamily="18" charset="2"/>
              </a:rPr>
              <a:t></a:t>
            </a:r>
            <a:r>
              <a:rPr lang="en-US" sz="2400" dirty="0">
                <a:latin typeface="Arial" pitchFamily="34" charset="0"/>
              </a:rPr>
              <a:t>The basic idea is that all forces are </a:t>
            </a:r>
            <a:r>
              <a:rPr lang="en-US" sz="2400" dirty="0" smtClean="0">
                <a:latin typeface="Arial" pitchFamily="34" charset="0"/>
              </a:rPr>
              <a:t>                                       due </a:t>
            </a:r>
            <a:r>
              <a:rPr lang="en-US" sz="2400" dirty="0">
                <a:latin typeface="Arial" pitchFamily="34" charset="0"/>
              </a:rPr>
              <a:t>to the exchange of particles </a:t>
            </a:r>
            <a:r>
              <a:rPr lang="en-US" sz="2400" dirty="0" smtClean="0">
                <a:latin typeface="Arial" pitchFamily="34" charset="0"/>
              </a:rPr>
              <a:t>                                            between </a:t>
            </a:r>
            <a:r>
              <a:rPr lang="en-US" sz="2400" dirty="0">
                <a:latin typeface="Arial" pitchFamily="34" charset="0"/>
              </a:rPr>
              <a:t>like </a:t>
            </a:r>
            <a:r>
              <a:rPr lang="en-US" sz="2400" dirty="0" smtClean="0">
                <a:latin typeface="Arial" pitchFamily="34" charset="0"/>
              </a:rPr>
              <a:t>elementary </a:t>
            </a:r>
            <a:r>
              <a:rPr lang="en-US" sz="2400" dirty="0">
                <a:latin typeface="Arial" pitchFamily="34" charset="0"/>
              </a:rPr>
              <a:t>particles.</a:t>
            </a:r>
            <a:endParaRPr lang="en-US" sz="2400" dirty="0">
              <a:solidFill>
                <a:srgbClr val="000000"/>
              </a:solidFill>
              <a:latin typeface="Arial" pitchFamily="34" charset="0"/>
              <a:cs typeface="Times New Roman" pitchFamily="18" charset="0"/>
            </a:endParaRPr>
          </a:p>
          <a:p>
            <a:pPr>
              <a:spcBef>
                <a:spcPct val="20000"/>
              </a:spcBef>
            </a:pPr>
            <a:r>
              <a:rPr lang="en-US" sz="2400" dirty="0">
                <a:solidFill>
                  <a:srgbClr val="000000"/>
                </a:solidFill>
                <a:latin typeface="Arial" pitchFamily="34" charset="0"/>
                <a:cs typeface="Times New Roman" pitchFamily="18" charset="0"/>
                <a:sym typeface="Symbol" pitchFamily="18" charset="2"/>
              </a:rPr>
              <a:t></a:t>
            </a:r>
            <a:r>
              <a:rPr lang="en-US" sz="2400" dirty="0">
                <a:latin typeface="Arial" pitchFamily="34" charset="0"/>
              </a:rPr>
              <a:t>Consider two protons in space.</a:t>
            </a:r>
            <a:endParaRPr lang="en-US" sz="2400" dirty="0">
              <a:solidFill>
                <a:srgbClr val="000000"/>
              </a:solidFill>
              <a:latin typeface="Arial" pitchFamily="34" charset="0"/>
              <a:cs typeface="Times New Roman" pitchFamily="18" charset="0"/>
            </a:endParaRPr>
          </a:p>
          <a:p>
            <a:pPr>
              <a:spcBef>
                <a:spcPct val="20000"/>
              </a:spcBef>
            </a:pPr>
            <a:r>
              <a:rPr lang="en-US" sz="2400" dirty="0">
                <a:solidFill>
                  <a:srgbClr val="000000"/>
                </a:solidFill>
                <a:latin typeface="Arial" pitchFamily="34" charset="0"/>
                <a:cs typeface="Times New Roman" pitchFamily="18" charset="0"/>
                <a:sym typeface="Symbol" pitchFamily="18" charset="2"/>
              </a:rPr>
              <a:t></a:t>
            </a:r>
            <a:r>
              <a:rPr lang="en-US" sz="2400" dirty="0">
                <a:latin typeface="Arial" pitchFamily="34" charset="0"/>
              </a:rPr>
              <a:t>Yukawa postulated that the protons                        exchange photons and repel each other             because of this exchange.</a:t>
            </a:r>
          </a:p>
        </p:txBody>
      </p:sp>
      <p:sp>
        <p:nvSpPr>
          <p:cNvPr id="6147" name="Rectangle 3"/>
          <p:cNvSpPr>
            <a:spLocks noGrp="1" noChangeArrowheads="1"/>
          </p:cNvSpPr>
          <p:nvPr>
            <p:ph type="ctrTitle"/>
          </p:nvPr>
        </p:nvSpPr>
        <p:spPr>
          <a:xfrm>
            <a:off x="685800" y="438150"/>
            <a:ext cx="8129588"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pic>
        <p:nvPicPr>
          <p:cNvPr id="1359881" name="Picture 9" descr="Yukawa"/>
          <p:cNvPicPr>
            <a:picLocks noChangeAspect="1" noChangeArrowheads="1"/>
          </p:cNvPicPr>
          <p:nvPr/>
        </p:nvPicPr>
        <p:blipFill>
          <a:blip r:embed="rId6" cstate="print"/>
          <a:srcRect/>
          <a:stretch>
            <a:fillRect/>
          </a:stretch>
        </p:blipFill>
        <p:spPr bwMode="auto">
          <a:xfrm>
            <a:off x="6700838" y="3055938"/>
            <a:ext cx="1981200" cy="2455862"/>
          </a:xfrm>
          <a:prstGeom prst="rect">
            <a:avLst/>
          </a:prstGeom>
          <a:ln>
            <a:noFill/>
          </a:ln>
          <a:effectLst>
            <a:outerShdw blurRad="292100" dist="139700" dir="2700000" algn="tl" rotWithShape="0">
              <a:srgbClr val="333333">
                <a:alpha val="65000"/>
              </a:srgbClr>
            </a:outerShdw>
          </a:effectLst>
        </p:spPr>
      </p:pic>
      <p:sp>
        <p:nvSpPr>
          <p:cNvPr id="1359882" name="Oval 10"/>
          <p:cNvSpPr>
            <a:spLocks noChangeArrowheads="1"/>
          </p:cNvSpPr>
          <p:nvPr/>
        </p:nvSpPr>
        <p:spPr bwMode="auto">
          <a:xfrm>
            <a:off x="2776538" y="5370513"/>
            <a:ext cx="762000" cy="76200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p>
            <a:endParaRPr lang="en-US"/>
          </a:p>
        </p:txBody>
      </p:sp>
      <p:sp>
        <p:nvSpPr>
          <p:cNvPr id="1359883" name="Oval 11"/>
          <p:cNvSpPr>
            <a:spLocks noChangeArrowheads="1"/>
          </p:cNvSpPr>
          <p:nvPr/>
        </p:nvSpPr>
        <p:spPr bwMode="auto">
          <a:xfrm>
            <a:off x="5595938" y="5348288"/>
            <a:ext cx="762000" cy="76200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p>
            <a:endParaRPr lang="en-US"/>
          </a:p>
        </p:txBody>
      </p:sp>
      <p:sp>
        <p:nvSpPr>
          <p:cNvPr id="1359884" name="Freeform 12"/>
          <p:cNvSpPr>
            <a:spLocks/>
          </p:cNvSpPr>
          <p:nvPr/>
        </p:nvSpPr>
        <p:spPr bwMode="auto">
          <a:xfrm rot="10800000">
            <a:off x="3579813" y="5516563"/>
            <a:ext cx="1828800" cy="127000"/>
          </a:xfrm>
          <a:custGeom>
            <a:avLst/>
            <a:gdLst>
              <a:gd name="T0" fmla="*/ 0 w 1152"/>
              <a:gd name="T1" fmla="*/ 96 h 192"/>
              <a:gd name="T2" fmla="*/ 141 w 1152"/>
              <a:gd name="T3" fmla="*/ 96 h 192"/>
              <a:gd name="T4" fmla="*/ 235 w 1152"/>
              <a:gd name="T5" fmla="*/ 14 h 192"/>
              <a:gd name="T6" fmla="*/ 335 w 1152"/>
              <a:gd name="T7" fmla="*/ 178 h 192"/>
              <a:gd name="T8" fmla="*/ 429 w 1152"/>
              <a:gd name="T9" fmla="*/ 14 h 192"/>
              <a:gd name="T10" fmla="*/ 523 w 1152"/>
              <a:gd name="T11" fmla="*/ 178 h 192"/>
              <a:gd name="T12" fmla="*/ 623 w 1152"/>
              <a:gd name="T13" fmla="*/ 14 h 192"/>
              <a:gd name="T14" fmla="*/ 717 w 1152"/>
              <a:gd name="T15" fmla="*/ 178 h 192"/>
              <a:gd name="T16" fmla="*/ 811 w 1152"/>
              <a:gd name="T17" fmla="*/ 14 h 192"/>
              <a:gd name="T18" fmla="*/ 911 w 1152"/>
              <a:gd name="T19" fmla="*/ 178 h 192"/>
              <a:gd name="T20" fmla="*/ 1005 w 1152"/>
              <a:gd name="T21" fmla="*/ 96 h 192"/>
              <a:gd name="T22" fmla="*/ 1152 w 1152"/>
              <a:gd name="T23" fmla="*/ 96 h 1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52"/>
              <a:gd name="T37" fmla="*/ 0 h 192"/>
              <a:gd name="T38" fmla="*/ 1152 w 1152"/>
              <a:gd name="T39" fmla="*/ 192 h 1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52" h="192">
                <a:moveTo>
                  <a:pt x="0" y="96"/>
                </a:moveTo>
                <a:cubicBezTo>
                  <a:pt x="51" y="103"/>
                  <a:pt x="102" y="110"/>
                  <a:pt x="141" y="96"/>
                </a:cubicBezTo>
                <a:cubicBezTo>
                  <a:pt x="180" y="82"/>
                  <a:pt x="203" y="0"/>
                  <a:pt x="235" y="14"/>
                </a:cubicBezTo>
                <a:cubicBezTo>
                  <a:pt x="267" y="28"/>
                  <a:pt x="303" y="178"/>
                  <a:pt x="335" y="178"/>
                </a:cubicBezTo>
                <a:cubicBezTo>
                  <a:pt x="367" y="178"/>
                  <a:pt x="398" y="14"/>
                  <a:pt x="429" y="14"/>
                </a:cubicBezTo>
                <a:cubicBezTo>
                  <a:pt x="460" y="14"/>
                  <a:pt x="491" y="178"/>
                  <a:pt x="523" y="178"/>
                </a:cubicBezTo>
                <a:cubicBezTo>
                  <a:pt x="555" y="178"/>
                  <a:pt x="591" y="14"/>
                  <a:pt x="623" y="14"/>
                </a:cubicBezTo>
                <a:cubicBezTo>
                  <a:pt x="655" y="14"/>
                  <a:pt x="686" y="178"/>
                  <a:pt x="717" y="178"/>
                </a:cubicBezTo>
                <a:cubicBezTo>
                  <a:pt x="748" y="178"/>
                  <a:pt x="779" y="14"/>
                  <a:pt x="811" y="14"/>
                </a:cubicBezTo>
                <a:cubicBezTo>
                  <a:pt x="843" y="14"/>
                  <a:pt x="879" y="164"/>
                  <a:pt x="911" y="178"/>
                </a:cubicBezTo>
                <a:cubicBezTo>
                  <a:pt x="943" y="192"/>
                  <a:pt x="965" y="110"/>
                  <a:pt x="1005" y="96"/>
                </a:cubicBezTo>
                <a:cubicBezTo>
                  <a:pt x="1045" y="82"/>
                  <a:pt x="1098" y="89"/>
                  <a:pt x="1152" y="96"/>
                </a:cubicBezTo>
              </a:path>
            </a:pathLst>
          </a:custGeom>
          <a:noFill/>
          <a:ln w="38100" cmpd="sng">
            <a:solidFill>
              <a:srgbClr val="FF6600"/>
            </a:solidFill>
            <a:round/>
            <a:headEnd type="none" w="med" len="med"/>
            <a:tailEnd type="arrow" w="med" len="med"/>
          </a:ln>
        </p:spPr>
        <p:txBody>
          <a:bodyPr/>
          <a:lstStyle/>
          <a:p>
            <a:endParaRPr lang="en-US"/>
          </a:p>
        </p:txBody>
      </p:sp>
      <p:sp>
        <p:nvSpPr>
          <p:cNvPr id="1359885" name="Freeform 13"/>
          <p:cNvSpPr>
            <a:spLocks/>
          </p:cNvSpPr>
          <p:nvPr/>
        </p:nvSpPr>
        <p:spPr bwMode="auto">
          <a:xfrm>
            <a:off x="3744913" y="5789613"/>
            <a:ext cx="1828800" cy="127000"/>
          </a:xfrm>
          <a:custGeom>
            <a:avLst/>
            <a:gdLst>
              <a:gd name="T0" fmla="*/ 0 w 1152"/>
              <a:gd name="T1" fmla="*/ 96 h 192"/>
              <a:gd name="T2" fmla="*/ 141 w 1152"/>
              <a:gd name="T3" fmla="*/ 96 h 192"/>
              <a:gd name="T4" fmla="*/ 235 w 1152"/>
              <a:gd name="T5" fmla="*/ 14 h 192"/>
              <a:gd name="T6" fmla="*/ 335 w 1152"/>
              <a:gd name="T7" fmla="*/ 178 h 192"/>
              <a:gd name="T8" fmla="*/ 429 w 1152"/>
              <a:gd name="T9" fmla="*/ 14 h 192"/>
              <a:gd name="T10" fmla="*/ 523 w 1152"/>
              <a:gd name="T11" fmla="*/ 178 h 192"/>
              <a:gd name="T12" fmla="*/ 623 w 1152"/>
              <a:gd name="T13" fmla="*/ 14 h 192"/>
              <a:gd name="T14" fmla="*/ 717 w 1152"/>
              <a:gd name="T15" fmla="*/ 178 h 192"/>
              <a:gd name="T16" fmla="*/ 811 w 1152"/>
              <a:gd name="T17" fmla="*/ 14 h 192"/>
              <a:gd name="T18" fmla="*/ 911 w 1152"/>
              <a:gd name="T19" fmla="*/ 178 h 192"/>
              <a:gd name="T20" fmla="*/ 1005 w 1152"/>
              <a:gd name="T21" fmla="*/ 96 h 192"/>
              <a:gd name="T22" fmla="*/ 1152 w 1152"/>
              <a:gd name="T23" fmla="*/ 96 h 1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52"/>
              <a:gd name="T37" fmla="*/ 0 h 192"/>
              <a:gd name="T38" fmla="*/ 1152 w 1152"/>
              <a:gd name="T39" fmla="*/ 192 h 1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52" h="192">
                <a:moveTo>
                  <a:pt x="0" y="96"/>
                </a:moveTo>
                <a:cubicBezTo>
                  <a:pt x="51" y="103"/>
                  <a:pt x="102" y="110"/>
                  <a:pt x="141" y="96"/>
                </a:cubicBezTo>
                <a:cubicBezTo>
                  <a:pt x="180" y="82"/>
                  <a:pt x="203" y="0"/>
                  <a:pt x="235" y="14"/>
                </a:cubicBezTo>
                <a:cubicBezTo>
                  <a:pt x="267" y="28"/>
                  <a:pt x="303" y="178"/>
                  <a:pt x="335" y="178"/>
                </a:cubicBezTo>
                <a:cubicBezTo>
                  <a:pt x="367" y="178"/>
                  <a:pt x="398" y="14"/>
                  <a:pt x="429" y="14"/>
                </a:cubicBezTo>
                <a:cubicBezTo>
                  <a:pt x="460" y="14"/>
                  <a:pt x="491" y="178"/>
                  <a:pt x="523" y="178"/>
                </a:cubicBezTo>
                <a:cubicBezTo>
                  <a:pt x="555" y="178"/>
                  <a:pt x="591" y="14"/>
                  <a:pt x="623" y="14"/>
                </a:cubicBezTo>
                <a:cubicBezTo>
                  <a:pt x="655" y="14"/>
                  <a:pt x="686" y="178"/>
                  <a:pt x="717" y="178"/>
                </a:cubicBezTo>
                <a:cubicBezTo>
                  <a:pt x="748" y="178"/>
                  <a:pt x="779" y="14"/>
                  <a:pt x="811" y="14"/>
                </a:cubicBezTo>
                <a:cubicBezTo>
                  <a:pt x="843" y="14"/>
                  <a:pt x="879" y="164"/>
                  <a:pt x="911" y="178"/>
                </a:cubicBezTo>
                <a:cubicBezTo>
                  <a:pt x="943" y="192"/>
                  <a:pt x="965" y="110"/>
                  <a:pt x="1005" y="96"/>
                </a:cubicBezTo>
                <a:cubicBezTo>
                  <a:pt x="1045" y="82"/>
                  <a:pt x="1098" y="89"/>
                  <a:pt x="1152" y="96"/>
                </a:cubicBezTo>
              </a:path>
            </a:pathLst>
          </a:custGeom>
          <a:noFill/>
          <a:ln w="38100" cmpd="sng">
            <a:solidFill>
              <a:srgbClr val="FF6600"/>
            </a:solidFill>
            <a:round/>
            <a:headEnd type="none" w="med" len="med"/>
            <a:tailEnd type="arrow" w="med" len="med"/>
          </a:ln>
        </p:spPr>
        <p:txBody>
          <a:bodyPr/>
          <a:lstStyle/>
          <a:p>
            <a:endParaRPr lang="en-US"/>
          </a:p>
        </p:txBody>
      </p:sp>
      <p:pic>
        <p:nvPicPr>
          <p:cNvPr id="6156" name="Picture 4"/>
          <p:cNvPicPr>
            <a:picLocks noChangeAspect="1" noChangeArrowheads="1"/>
          </p:cNvPicPr>
          <p:nvPr/>
        </p:nvPicPr>
        <p:blipFill>
          <a:blip r:embed="rId7" cstate="print">
            <a:clrChange>
              <a:clrFrom>
                <a:srgbClr val="FFFF00"/>
              </a:clrFrom>
              <a:clrTo>
                <a:srgbClr val="FFFF00">
                  <a:alpha val="0"/>
                </a:srgbClr>
              </a:clrTo>
            </a:clrChange>
          </a:blip>
          <a:srcRect/>
          <a:stretch>
            <a:fillRect/>
          </a:stretch>
        </p:blipFill>
        <p:spPr bwMode="auto">
          <a:xfrm>
            <a:off x="6862763" y="1217613"/>
            <a:ext cx="2105025" cy="1447800"/>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59874">
                                            <p:txEl>
                                              <p:pRg st="1" end="1"/>
                                            </p:txEl>
                                          </p:spTgt>
                                        </p:tgtEl>
                                        <p:attrNameLst>
                                          <p:attrName>style.visibility</p:attrName>
                                        </p:attrNameLst>
                                      </p:cBhvr>
                                      <p:to>
                                        <p:strVal val="visible"/>
                                      </p:to>
                                    </p:set>
                                    <p:anim calcmode="lin" valueType="num">
                                      <p:cBhvr additive="base">
                                        <p:cTn id="7" dur="500" fill="hold"/>
                                        <p:tgtEl>
                                          <p:spTgt spid="135987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5987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1359881"/>
                                        </p:tgtEl>
                                        <p:attrNameLst>
                                          <p:attrName>style.visibility</p:attrName>
                                        </p:attrNameLst>
                                      </p:cBhvr>
                                      <p:to>
                                        <p:strVal val="visible"/>
                                      </p:to>
                                    </p:set>
                                    <p:animEffect transition="in" filter="fade">
                                      <p:cBhvr>
                                        <p:cTn id="11" dur="2000"/>
                                        <p:tgtEl>
                                          <p:spTgt spid="1359881"/>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359874">
                                            <p:txEl>
                                              <p:pRg st="2" end="2"/>
                                            </p:txEl>
                                          </p:spTgt>
                                        </p:tgtEl>
                                        <p:attrNameLst>
                                          <p:attrName>style.visibility</p:attrName>
                                        </p:attrNameLst>
                                      </p:cBhvr>
                                      <p:to>
                                        <p:strVal val="visible"/>
                                      </p:to>
                                    </p:set>
                                    <p:anim calcmode="lin" valueType="num">
                                      <p:cBhvr additive="base">
                                        <p:cTn id="16" dur="500" fill="hold"/>
                                        <p:tgtEl>
                                          <p:spTgt spid="1359874">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35987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arrow.wav"/>
                                        </p:tgtEl>
                                      </p:cMediaNode>
                                    </p:audio>
                                  </p:sub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359874">
                                            <p:txEl>
                                              <p:pRg st="3" end="3"/>
                                            </p:txEl>
                                          </p:spTgt>
                                        </p:tgtEl>
                                        <p:attrNameLst>
                                          <p:attrName>style.visibility</p:attrName>
                                        </p:attrNameLst>
                                      </p:cBhvr>
                                      <p:to>
                                        <p:strVal val="visible"/>
                                      </p:to>
                                    </p:set>
                                    <p:anim calcmode="lin" valueType="num">
                                      <p:cBhvr additive="base">
                                        <p:cTn id="22" dur="500" fill="hold"/>
                                        <p:tgtEl>
                                          <p:spTgt spid="1359874">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35987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59882"/>
                                        </p:tgtEl>
                                        <p:attrNameLst>
                                          <p:attrName>style.visibility</p:attrName>
                                        </p:attrNameLst>
                                      </p:cBhvr>
                                      <p:to>
                                        <p:strVal val="visible"/>
                                      </p:to>
                                    </p:set>
                                    <p:animEffect transition="in" filter="fade">
                                      <p:cBhvr>
                                        <p:cTn id="28" dur="2000"/>
                                        <p:tgtEl>
                                          <p:spTgt spid="1359882"/>
                                        </p:tgtEl>
                                      </p:cBhvr>
                                    </p:animEffect>
                                  </p:childTnLst>
                                  <p:subTnLst>
                                    <p:audio>
                                      <p:cMediaNode>
                                        <p:cTn display="0" masterRel="sameClick">
                                          <p:stCondLst>
                                            <p:cond evt="begin" delay="0">
                                              <p:tn val="26"/>
                                            </p:cond>
                                          </p:stCondLst>
                                          <p:endCondLst>
                                            <p:cond evt="onStopAudio" delay="0">
                                              <p:tgtEl>
                                                <p:sldTgt/>
                                              </p:tgtEl>
                                            </p:cond>
                                          </p:endCondLst>
                                        </p:cTn>
                                        <p:tgtEl>
                                          <p:sndTgt r:embed="rId5" name="voltage.wav"/>
                                        </p:tgtEl>
                                      </p:cMediaNode>
                                    </p:audio>
                                  </p:subTnLst>
                                </p:cTn>
                              </p:par>
                              <p:par>
                                <p:cTn id="29" presetID="10" presetClass="entr" presetSubtype="0" fill="hold" grpId="0" nodeType="withEffect">
                                  <p:stCondLst>
                                    <p:cond delay="0"/>
                                  </p:stCondLst>
                                  <p:childTnLst>
                                    <p:set>
                                      <p:cBhvr>
                                        <p:cTn id="30" dur="1" fill="hold">
                                          <p:stCondLst>
                                            <p:cond delay="0"/>
                                          </p:stCondLst>
                                        </p:cTn>
                                        <p:tgtEl>
                                          <p:spTgt spid="1359883"/>
                                        </p:tgtEl>
                                        <p:attrNameLst>
                                          <p:attrName>style.visibility</p:attrName>
                                        </p:attrNameLst>
                                      </p:cBhvr>
                                      <p:to>
                                        <p:strVal val="visible"/>
                                      </p:to>
                                    </p:set>
                                    <p:animEffect transition="in" filter="fade">
                                      <p:cBhvr>
                                        <p:cTn id="31" dur="2000"/>
                                        <p:tgtEl>
                                          <p:spTgt spid="1359883"/>
                                        </p:tgtEl>
                                      </p:cBhvr>
                                    </p:animEffect>
                                  </p:childTnLst>
                                  <p:subTnLst>
                                    <p:audio>
                                      <p:cMediaNode>
                                        <p:cTn display="0" masterRel="sameClick">
                                          <p:stCondLst>
                                            <p:cond evt="begin" delay="0">
                                              <p:tn val="29"/>
                                            </p:cond>
                                          </p:stCondLst>
                                          <p:endCondLst>
                                            <p:cond evt="onStopAudio" delay="0">
                                              <p:tgtEl>
                                                <p:sldTgt/>
                                              </p:tgtEl>
                                            </p:cond>
                                          </p:endCondLst>
                                        </p:cTn>
                                        <p:tgtEl>
                                          <p:sndTgt r:embed="rId5" name="voltage.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359874">
                                            <p:txEl>
                                              <p:pRg st="4" end="4"/>
                                            </p:txEl>
                                          </p:spTgt>
                                        </p:tgtEl>
                                        <p:attrNameLst>
                                          <p:attrName>style.visibility</p:attrName>
                                        </p:attrNameLst>
                                      </p:cBhvr>
                                      <p:to>
                                        <p:strVal val="visible"/>
                                      </p:to>
                                    </p:set>
                                    <p:anim calcmode="lin" valueType="num">
                                      <p:cBhvr additive="base">
                                        <p:cTn id="36" dur="500" fill="hold"/>
                                        <p:tgtEl>
                                          <p:spTgt spid="1359874">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35987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1359884"/>
                                        </p:tgtEl>
                                        <p:attrNameLst>
                                          <p:attrName>style.visibility</p:attrName>
                                        </p:attrNameLst>
                                      </p:cBhvr>
                                      <p:to>
                                        <p:strVal val="visible"/>
                                      </p:to>
                                    </p:set>
                                    <p:animEffect transition="in" filter="wipe(right)">
                                      <p:cBhvr>
                                        <p:cTn id="42" dur="500"/>
                                        <p:tgtEl>
                                          <p:spTgt spid="1359884"/>
                                        </p:tgtEl>
                                      </p:cBhvr>
                                    </p:animEffect>
                                  </p:childTnLst>
                                  <p:subTnLst>
                                    <p:audio>
                                      <p:cMediaNode>
                                        <p:cTn display="0" masterRel="sameClick">
                                          <p:stCondLst>
                                            <p:cond evt="begin" delay="0">
                                              <p:tn val="40"/>
                                            </p:cond>
                                          </p:stCondLst>
                                          <p:endCondLst>
                                            <p:cond evt="onStopAudio" delay="0">
                                              <p:tgtEl>
                                                <p:sldTgt/>
                                              </p:tgtEl>
                                            </p:cond>
                                          </p:endCondLst>
                                        </p:cTn>
                                        <p:tgtEl>
                                          <p:sndTgt r:embed="rId5" name="voltage.wav"/>
                                        </p:tgtEl>
                                      </p:cMediaNode>
                                    </p:audio>
                                  </p:subTnLst>
                                </p:cTn>
                              </p:par>
                              <p:par>
                                <p:cTn id="43" presetID="22" presetClass="entr" presetSubtype="8" fill="hold" grpId="0" nodeType="withEffect">
                                  <p:stCondLst>
                                    <p:cond delay="0"/>
                                  </p:stCondLst>
                                  <p:childTnLst>
                                    <p:set>
                                      <p:cBhvr>
                                        <p:cTn id="44" dur="1" fill="hold">
                                          <p:stCondLst>
                                            <p:cond delay="0"/>
                                          </p:stCondLst>
                                        </p:cTn>
                                        <p:tgtEl>
                                          <p:spTgt spid="1359885"/>
                                        </p:tgtEl>
                                        <p:attrNameLst>
                                          <p:attrName>style.visibility</p:attrName>
                                        </p:attrNameLst>
                                      </p:cBhvr>
                                      <p:to>
                                        <p:strVal val="visible"/>
                                      </p:to>
                                    </p:set>
                                    <p:animEffect transition="in" filter="wipe(left)">
                                      <p:cBhvr>
                                        <p:cTn id="45" dur="500"/>
                                        <p:tgtEl>
                                          <p:spTgt spid="1359885"/>
                                        </p:tgtEl>
                                      </p:cBhvr>
                                    </p:animEffect>
                                  </p:childTnLst>
                                  <p:subTnLst>
                                    <p:audio>
                                      <p:cMediaNode>
                                        <p:cTn display="0" masterRel="sameClick">
                                          <p:stCondLst>
                                            <p:cond evt="begin" delay="0">
                                              <p:tn val="43"/>
                                            </p:cond>
                                          </p:stCondLst>
                                          <p:endCondLst>
                                            <p:cond evt="onStopAudio" delay="0">
                                              <p:tgtEl>
                                                <p:sldTgt/>
                                              </p:tgtEl>
                                            </p:cond>
                                          </p:endCondLst>
                                        </p:cTn>
                                        <p:tgtEl>
                                          <p:sndTgt r:embed="rId5" name="voltage.wav"/>
                                        </p:tgtEl>
                                      </p:cMediaNode>
                                    </p:audio>
                                  </p:subTnLst>
                                </p:cTn>
                              </p:par>
                            </p:childTnLst>
                          </p:cTn>
                        </p:par>
                        <p:par>
                          <p:cTn id="46" fill="hold">
                            <p:stCondLst>
                              <p:cond delay="500"/>
                            </p:stCondLst>
                            <p:childTnLst>
                              <p:par>
                                <p:cTn id="47" presetID="22" presetClass="exit" presetSubtype="2" fill="hold" grpId="1" nodeType="afterEffect">
                                  <p:stCondLst>
                                    <p:cond delay="0"/>
                                  </p:stCondLst>
                                  <p:childTnLst>
                                    <p:animEffect transition="out" filter="wipe(right)">
                                      <p:cBhvr>
                                        <p:cTn id="48" dur="500"/>
                                        <p:tgtEl>
                                          <p:spTgt spid="1359884"/>
                                        </p:tgtEl>
                                      </p:cBhvr>
                                    </p:animEffect>
                                    <p:set>
                                      <p:cBhvr>
                                        <p:cTn id="49" dur="1" fill="hold">
                                          <p:stCondLst>
                                            <p:cond delay="499"/>
                                          </p:stCondLst>
                                        </p:cTn>
                                        <p:tgtEl>
                                          <p:spTgt spid="1359884"/>
                                        </p:tgtEl>
                                        <p:attrNameLst>
                                          <p:attrName>style.visibility</p:attrName>
                                        </p:attrNameLst>
                                      </p:cBhvr>
                                      <p:to>
                                        <p:strVal val="hidden"/>
                                      </p:to>
                                    </p:set>
                                  </p:childTnLst>
                                </p:cTn>
                              </p:par>
                              <p:par>
                                <p:cTn id="50" presetID="22" presetClass="exit" presetSubtype="8" fill="hold" grpId="1" nodeType="withEffect">
                                  <p:stCondLst>
                                    <p:cond delay="0"/>
                                  </p:stCondLst>
                                  <p:childTnLst>
                                    <p:animEffect transition="out" filter="wipe(left)">
                                      <p:cBhvr>
                                        <p:cTn id="51" dur="500"/>
                                        <p:tgtEl>
                                          <p:spTgt spid="1359885"/>
                                        </p:tgtEl>
                                      </p:cBhvr>
                                    </p:animEffect>
                                    <p:set>
                                      <p:cBhvr>
                                        <p:cTn id="52" dur="1" fill="hold">
                                          <p:stCondLst>
                                            <p:cond delay="499"/>
                                          </p:stCondLst>
                                        </p:cTn>
                                        <p:tgtEl>
                                          <p:spTgt spid="1359885"/>
                                        </p:tgtEl>
                                        <p:attrNameLst>
                                          <p:attrName>style.visibility</p:attrName>
                                        </p:attrNameLst>
                                      </p:cBhvr>
                                      <p:to>
                                        <p:strVal val="hidden"/>
                                      </p:to>
                                    </p:set>
                                  </p:childTnLst>
                                </p:cTn>
                              </p:par>
                              <p:par>
                                <p:cTn id="53" presetID="63" presetClass="path" presetSubtype="0" accel="50000" decel="50000" fill="hold" grpId="1" nodeType="withEffect">
                                  <p:stCondLst>
                                    <p:cond delay="0"/>
                                  </p:stCondLst>
                                  <p:childTnLst>
                                    <p:animMotion origin="layout" path="M 0 0  L 0.25 0  E" pathEditMode="relative" ptsTypes="">
                                      <p:cBhvr>
                                        <p:cTn id="54" dur="2000" fill="hold"/>
                                        <p:tgtEl>
                                          <p:spTgt spid="1359883"/>
                                        </p:tgtEl>
                                        <p:attrNameLst>
                                          <p:attrName>ppt_x</p:attrName>
                                          <p:attrName>ppt_y</p:attrName>
                                        </p:attrNameLst>
                                      </p:cBhvr>
                                    </p:animMotion>
                                  </p:childTnLst>
                                </p:cTn>
                              </p:par>
                              <p:par>
                                <p:cTn id="55" presetID="35" presetClass="path" presetSubtype="0" accel="50000" decel="50000" fill="hold" grpId="1" nodeType="withEffect">
                                  <p:stCondLst>
                                    <p:cond delay="0"/>
                                  </p:stCondLst>
                                  <p:childTnLst>
                                    <p:animMotion origin="layout" path="M 0 0  L -0.25 0  E" pathEditMode="relative" ptsTypes="">
                                      <p:cBhvr>
                                        <p:cTn id="56" dur="2000" fill="hold"/>
                                        <p:tgtEl>
                                          <p:spTgt spid="1359882"/>
                                        </p:tgtEl>
                                        <p:attrNameLst>
                                          <p:attrName>ppt_x</p:attrName>
                                          <p:attrName>ppt_y</p:attrName>
                                        </p:attrNameLst>
                                      </p:cBhvr>
                                    </p:animMotion>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359886">
                                            <p:txEl>
                                              <p:pRg st="1" end="1"/>
                                            </p:txEl>
                                          </p:spTgt>
                                        </p:tgtEl>
                                        <p:attrNameLst>
                                          <p:attrName>style.visibility</p:attrName>
                                        </p:attrNameLst>
                                      </p:cBhvr>
                                      <p:to>
                                        <p:strVal val="visible"/>
                                      </p:to>
                                    </p:set>
                                    <p:anim calcmode="lin" valueType="num">
                                      <p:cBhvr additive="base">
                                        <p:cTn id="61" dur="500" fill="hold"/>
                                        <p:tgtEl>
                                          <p:spTgt spid="1359886">
                                            <p:txEl>
                                              <p:pRg st="1" end="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35988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9882" grpId="0" animBg="1"/>
      <p:bldP spid="1359882" grpId="1" animBg="1"/>
      <p:bldP spid="1359883" grpId="0" animBg="1"/>
      <p:bldP spid="1359883" grpId="1" animBg="1"/>
      <p:bldP spid="1359884" grpId="0" animBg="1"/>
      <p:bldP spid="1359884" grpId="1" animBg="1"/>
      <p:bldP spid="1359885" grpId="0" animBg="1"/>
      <p:bldP spid="1359885"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22" name="Rectangle 2"/>
          <p:cNvSpPr>
            <a:spLocks noChangeArrowheads="1"/>
          </p:cNvSpPr>
          <p:nvPr/>
        </p:nvSpPr>
        <p:spPr bwMode="auto">
          <a:xfrm>
            <a:off x="685800" y="1338263"/>
            <a:ext cx="7772400" cy="5519737"/>
          </a:xfrm>
          <a:prstGeom prst="rect">
            <a:avLst/>
          </a:prstGeom>
          <a:solidFill>
            <a:srgbClr val="EAEAEA"/>
          </a:solidFill>
          <a:ln w="9525">
            <a:noFill/>
            <a:miter lim="800000"/>
            <a:headEnd/>
            <a:tailEnd/>
          </a:ln>
        </p:spPr>
        <p:txBody>
          <a:bodyPr/>
          <a:lstStyle/>
          <a:p>
            <a:r>
              <a:rPr lang="en-US" sz="2400" i="1">
                <a:solidFill>
                  <a:schemeClr val="accent2"/>
                </a:solidFill>
                <a:latin typeface="Arial" pitchFamily="34" charset="0"/>
                <a:cs typeface="Times New Roman" pitchFamily="18" charset="0"/>
              </a:rPr>
              <a:t>The nature and range of the force carriers</a:t>
            </a:r>
            <a:r>
              <a:rPr lang="en-US">
                <a:solidFill>
                  <a:srgbClr val="000000"/>
                </a:solidFill>
                <a:cs typeface="Times New Roman" pitchFamily="18" charset="0"/>
              </a:rPr>
              <a:t> 	</a:t>
            </a:r>
          </a:p>
          <a:p>
            <a:pPr>
              <a:spcBef>
                <a:spcPct val="20000"/>
              </a:spcBef>
            </a:pPr>
            <a:r>
              <a:rPr lang="en-US" sz="2400">
                <a:solidFill>
                  <a:srgbClr val="000000"/>
                </a:solidFill>
                <a:latin typeface="Arial" pitchFamily="34" charset="0"/>
                <a:cs typeface="Times New Roman" pitchFamily="18" charset="0"/>
                <a:sym typeface="Symbol" pitchFamily="18" charset="2"/>
              </a:rPr>
              <a:t></a:t>
            </a:r>
            <a:r>
              <a:rPr lang="en-US" sz="2400">
                <a:solidFill>
                  <a:srgbClr val="000000"/>
                </a:solidFill>
                <a:latin typeface="Arial" pitchFamily="34" charset="0"/>
                <a:cs typeface="Times New Roman" pitchFamily="18" charset="0"/>
              </a:rPr>
              <a:t>Yukawa explained that the electromagnetic                 force was long range (in fact infinite in range)            because photons "live forever" until they are           absorbed.</a:t>
            </a:r>
          </a:p>
          <a:p>
            <a:pPr>
              <a:spcBef>
                <a:spcPct val="20000"/>
              </a:spcBef>
            </a:pPr>
            <a:r>
              <a:rPr lang="en-US" sz="2400">
                <a:solidFill>
                  <a:srgbClr val="000000"/>
                </a:solidFill>
                <a:latin typeface="Arial" pitchFamily="34" charset="0"/>
                <a:cs typeface="Times New Roman" pitchFamily="18" charset="0"/>
                <a:sym typeface="Symbol" pitchFamily="18" charset="2"/>
              </a:rPr>
              <a:t></a:t>
            </a:r>
            <a:r>
              <a:rPr lang="en-US" sz="2400">
                <a:latin typeface="Arial" pitchFamily="34" charset="0"/>
              </a:rPr>
              <a:t>Yukawa explained that the strong force                         was short range (in fact only in the nuclear                   range) because the strong force exchange                   particle (the </a:t>
            </a:r>
            <a:r>
              <a:rPr lang="en-US" sz="2400" b="1">
                <a:latin typeface="Arial" pitchFamily="34" charset="0"/>
              </a:rPr>
              <a:t>gluon</a:t>
            </a:r>
            <a:r>
              <a:rPr lang="en-US" sz="2400">
                <a:latin typeface="Arial" pitchFamily="34" charset="0"/>
              </a:rPr>
              <a:t>) has a very short life.</a:t>
            </a:r>
          </a:p>
        </p:txBody>
      </p:sp>
      <p:sp>
        <p:nvSpPr>
          <p:cNvPr id="7171" name="Rectangle 3"/>
          <p:cNvSpPr>
            <a:spLocks noGrp="1" noChangeArrowheads="1"/>
          </p:cNvSpPr>
          <p:nvPr>
            <p:ph type="ctrTitle"/>
          </p:nvPr>
        </p:nvSpPr>
        <p:spPr>
          <a:xfrm>
            <a:off x="685800" y="438150"/>
            <a:ext cx="8212138"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sp>
        <p:nvSpPr>
          <p:cNvPr id="1361931" name="Oval 11"/>
          <p:cNvSpPr>
            <a:spLocks noChangeArrowheads="1"/>
          </p:cNvSpPr>
          <p:nvPr/>
        </p:nvSpPr>
        <p:spPr bwMode="auto">
          <a:xfrm>
            <a:off x="744538" y="5073650"/>
            <a:ext cx="762000" cy="76200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p>
            <a:endParaRPr lang="en-US"/>
          </a:p>
        </p:txBody>
      </p:sp>
      <p:sp>
        <p:nvSpPr>
          <p:cNvPr id="1361933" name="Rectangle 13"/>
          <p:cNvSpPr>
            <a:spLocks noChangeArrowheads="1"/>
          </p:cNvSpPr>
          <p:nvPr/>
        </p:nvSpPr>
        <p:spPr bwMode="auto">
          <a:xfrm>
            <a:off x="2222500" y="5584825"/>
            <a:ext cx="5402263" cy="346075"/>
          </a:xfrm>
          <a:prstGeom prst="rect">
            <a:avLst/>
          </a:prstGeom>
          <a:noFill/>
          <a:ln w="9525">
            <a:noFill/>
            <a:miter lim="800000"/>
            <a:headEnd/>
            <a:tailEnd/>
          </a:ln>
        </p:spPr>
        <p:txBody>
          <a:bodyPr/>
          <a:lstStyle/>
          <a:p>
            <a:pPr>
              <a:lnSpc>
                <a:spcPct val="90000"/>
              </a:lnSpc>
              <a:spcBef>
                <a:spcPct val="20000"/>
              </a:spcBef>
            </a:pPr>
            <a:r>
              <a:rPr lang="en-US">
                <a:solidFill>
                  <a:schemeClr val="accent2"/>
                </a:solidFill>
                <a:latin typeface="Arial" pitchFamily="34" charset="0"/>
              </a:rPr>
              <a:t>LONG RANGE EXCHANGE PARTICLE</a:t>
            </a:r>
            <a:endParaRPr lang="en-US">
              <a:solidFill>
                <a:schemeClr val="accent2"/>
              </a:solidFill>
              <a:latin typeface="Arial" pitchFamily="34" charset="0"/>
              <a:sym typeface="Symbol" pitchFamily="18" charset="2"/>
            </a:endParaRPr>
          </a:p>
        </p:txBody>
      </p:sp>
      <p:sp>
        <p:nvSpPr>
          <p:cNvPr id="1361934" name="Oval 14"/>
          <p:cNvSpPr>
            <a:spLocks noChangeArrowheads="1"/>
          </p:cNvSpPr>
          <p:nvPr/>
        </p:nvSpPr>
        <p:spPr bwMode="auto">
          <a:xfrm>
            <a:off x="766763" y="5862638"/>
            <a:ext cx="762000" cy="76200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p>
            <a:endParaRPr lang="en-US"/>
          </a:p>
        </p:txBody>
      </p:sp>
      <p:sp>
        <p:nvSpPr>
          <p:cNvPr id="1361936" name="Rectangle 16"/>
          <p:cNvSpPr>
            <a:spLocks noChangeArrowheads="1"/>
          </p:cNvSpPr>
          <p:nvPr/>
        </p:nvSpPr>
        <p:spPr bwMode="auto">
          <a:xfrm>
            <a:off x="1581150" y="6342063"/>
            <a:ext cx="7296150" cy="346075"/>
          </a:xfrm>
          <a:prstGeom prst="rect">
            <a:avLst/>
          </a:prstGeom>
          <a:noFill/>
          <a:ln w="9525">
            <a:noFill/>
            <a:miter lim="800000"/>
            <a:headEnd/>
            <a:tailEnd/>
          </a:ln>
        </p:spPr>
        <p:txBody>
          <a:bodyPr/>
          <a:lstStyle/>
          <a:p>
            <a:pPr>
              <a:lnSpc>
                <a:spcPct val="90000"/>
              </a:lnSpc>
              <a:spcBef>
                <a:spcPct val="20000"/>
              </a:spcBef>
            </a:pPr>
            <a:r>
              <a:rPr lang="en-US">
                <a:solidFill>
                  <a:schemeClr val="accent2"/>
                </a:solidFill>
                <a:latin typeface="Arial" pitchFamily="34" charset="0"/>
              </a:rPr>
              <a:t>SHORT RANGE EXCHANGE (VIRTUAL) PARTICLE</a:t>
            </a:r>
            <a:endParaRPr lang="en-US">
              <a:solidFill>
                <a:schemeClr val="accent2"/>
              </a:solidFill>
              <a:latin typeface="Arial" pitchFamily="34" charset="0"/>
              <a:sym typeface="Symbol" pitchFamily="18" charset="2"/>
            </a:endParaRPr>
          </a:p>
        </p:txBody>
      </p:sp>
      <p:sp>
        <p:nvSpPr>
          <p:cNvPr id="1361937" name="Freeform 17"/>
          <p:cNvSpPr>
            <a:spLocks/>
          </p:cNvSpPr>
          <p:nvPr/>
        </p:nvSpPr>
        <p:spPr bwMode="auto">
          <a:xfrm>
            <a:off x="1549400" y="6130925"/>
            <a:ext cx="1371600" cy="244475"/>
          </a:xfrm>
          <a:custGeom>
            <a:avLst/>
            <a:gdLst>
              <a:gd name="T0" fmla="*/ 0 w 821"/>
              <a:gd name="T1" fmla="*/ 64 h 154"/>
              <a:gd name="T2" fmla="*/ 103 w 821"/>
              <a:gd name="T3" fmla="*/ 5 h 154"/>
              <a:gd name="T4" fmla="*/ 181 w 821"/>
              <a:gd name="T5" fmla="*/ 78 h 154"/>
              <a:gd name="T6" fmla="*/ 125 w 821"/>
              <a:gd name="T7" fmla="*/ 147 h 154"/>
              <a:gd name="T8" fmla="*/ 70 w 821"/>
              <a:gd name="T9" fmla="*/ 71 h 154"/>
              <a:gd name="T10" fmla="*/ 240 w 821"/>
              <a:gd name="T11" fmla="*/ 5 h 154"/>
              <a:gd name="T12" fmla="*/ 312 w 821"/>
              <a:gd name="T13" fmla="*/ 78 h 154"/>
              <a:gd name="T14" fmla="*/ 240 w 821"/>
              <a:gd name="T15" fmla="*/ 149 h 154"/>
              <a:gd name="T16" fmla="*/ 208 w 821"/>
              <a:gd name="T17" fmla="*/ 57 h 154"/>
              <a:gd name="T18" fmla="*/ 377 w 821"/>
              <a:gd name="T19" fmla="*/ 5 h 154"/>
              <a:gd name="T20" fmla="*/ 451 w 821"/>
              <a:gd name="T21" fmla="*/ 85 h 154"/>
              <a:gd name="T22" fmla="*/ 377 w 821"/>
              <a:gd name="T23" fmla="*/ 149 h 154"/>
              <a:gd name="T24" fmla="*/ 354 w 821"/>
              <a:gd name="T25" fmla="*/ 57 h 154"/>
              <a:gd name="T26" fmla="*/ 515 w 821"/>
              <a:gd name="T27" fmla="*/ 5 h 154"/>
              <a:gd name="T28" fmla="*/ 590 w 821"/>
              <a:gd name="T29" fmla="*/ 85 h 154"/>
              <a:gd name="T30" fmla="*/ 515 w 821"/>
              <a:gd name="T31" fmla="*/ 149 h 154"/>
              <a:gd name="T32" fmla="*/ 479 w 821"/>
              <a:gd name="T33" fmla="*/ 57 h 154"/>
              <a:gd name="T34" fmla="*/ 652 w 821"/>
              <a:gd name="T35" fmla="*/ 5 h 154"/>
              <a:gd name="T36" fmla="*/ 729 w 821"/>
              <a:gd name="T37" fmla="*/ 78 h 154"/>
              <a:gd name="T38" fmla="*/ 652 w 821"/>
              <a:gd name="T39" fmla="*/ 149 h 154"/>
              <a:gd name="T40" fmla="*/ 625 w 821"/>
              <a:gd name="T41" fmla="*/ 78 h 154"/>
              <a:gd name="T42" fmla="*/ 789 w 821"/>
              <a:gd name="T43" fmla="*/ 5 h 154"/>
              <a:gd name="T44" fmla="*/ 819 w 821"/>
              <a:gd name="T45" fmla="*/ 85 h 1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21"/>
              <a:gd name="T70" fmla="*/ 0 h 154"/>
              <a:gd name="T71" fmla="*/ 821 w 821"/>
              <a:gd name="T72" fmla="*/ 154 h 15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21" h="154">
                <a:moveTo>
                  <a:pt x="0" y="64"/>
                </a:moveTo>
                <a:cubicBezTo>
                  <a:pt x="18" y="54"/>
                  <a:pt x="73" y="3"/>
                  <a:pt x="103" y="5"/>
                </a:cubicBezTo>
                <a:cubicBezTo>
                  <a:pt x="133" y="7"/>
                  <a:pt x="177" y="54"/>
                  <a:pt x="181" y="78"/>
                </a:cubicBezTo>
                <a:cubicBezTo>
                  <a:pt x="185" y="102"/>
                  <a:pt x="143" y="148"/>
                  <a:pt x="125" y="147"/>
                </a:cubicBezTo>
                <a:cubicBezTo>
                  <a:pt x="107" y="146"/>
                  <a:pt x="51" y="95"/>
                  <a:pt x="70" y="71"/>
                </a:cubicBezTo>
                <a:cubicBezTo>
                  <a:pt x="89" y="47"/>
                  <a:pt x="200" y="4"/>
                  <a:pt x="240" y="5"/>
                </a:cubicBezTo>
                <a:cubicBezTo>
                  <a:pt x="280" y="6"/>
                  <a:pt x="312" y="54"/>
                  <a:pt x="312" y="78"/>
                </a:cubicBezTo>
                <a:cubicBezTo>
                  <a:pt x="312" y="102"/>
                  <a:pt x="257" y="153"/>
                  <a:pt x="240" y="149"/>
                </a:cubicBezTo>
                <a:cubicBezTo>
                  <a:pt x="223" y="145"/>
                  <a:pt x="185" y="81"/>
                  <a:pt x="208" y="57"/>
                </a:cubicBezTo>
                <a:cubicBezTo>
                  <a:pt x="231" y="33"/>
                  <a:pt x="337" y="0"/>
                  <a:pt x="377" y="5"/>
                </a:cubicBezTo>
                <a:cubicBezTo>
                  <a:pt x="417" y="10"/>
                  <a:pt x="451" y="61"/>
                  <a:pt x="451" y="85"/>
                </a:cubicBezTo>
                <a:cubicBezTo>
                  <a:pt x="451" y="109"/>
                  <a:pt x="393" y="154"/>
                  <a:pt x="377" y="149"/>
                </a:cubicBezTo>
                <a:cubicBezTo>
                  <a:pt x="361" y="144"/>
                  <a:pt x="331" y="81"/>
                  <a:pt x="354" y="57"/>
                </a:cubicBezTo>
                <a:cubicBezTo>
                  <a:pt x="377" y="33"/>
                  <a:pt x="476" y="0"/>
                  <a:pt x="515" y="5"/>
                </a:cubicBezTo>
                <a:cubicBezTo>
                  <a:pt x="554" y="10"/>
                  <a:pt x="590" y="61"/>
                  <a:pt x="590" y="85"/>
                </a:cubicBezTo>
                <a:cubicBezTo>
                  <a:pt x="590" y="109"/>
                  <a:pt x="533" y="154"/>
                  <a:pt x="515" y="149"/>
                </a:cubicBezTo>
                <a:cubicBezTo>
                  <a:pt x="497" y="144"/>
                  <a:pt x="456" y="81"/>
                  <a:pt x="479" y="57"/>
                </a:cubicBezTo>
                <a:cubicBezTo>
                  <a:pt x="502" y="33"/>
                  <a:pt x="610" y="2"/>
                  <a:pt x="652" y="5"/>
                </a:cubicBezTo>
                <a:cubicBezTo>
                  <a:pt x="694" y="8"/>
                  <a:pt x="729" y="54"/>
                  <a:pt x="729" y="78"/>
                </a:cubicBezTo>
                <a:cubicBezTo>
                  <a:pt x="729" y="102"/>
                  <a:pt x="669" y="149"/>
                  <a:pt x="652" y="149"/>
                </a:cubicBezTo>
                <a:cubicBezTo>
                  <a:pt x="635" y="149"/>
                  <a:pt x="602" y="102"/>
                  <a:pt x="625" y="78"/>
                </a:cubicBezTo>
                <a:cubicBezTo>
                  <a:pt x="648" y="54"/>
                  <a:pt x="757" y="4"/>
                  <a:pt x="789" y="5"/>
                </a:cubicBezTo>
                <a:cubicBezTo>
                  <a:pt x="821" y="6"/>
                  <a:pt x="813" y="69"/>
                  <a:pt x="819" y="85"/>
                </a:cubicBezTo>
              </a:path>
            </a:pathLst>
          </a:custGeom>
          <a:noFill/>
          <a:ln w="28575" cmpd="sng">
            <a:solidFill>
              <a:srgbClr val="008000"/>
            </a:solidFill>
            <a:round/>
            <a:headEnd/>
            <a:tailEnd/>
          </a:ln>
        </p:spPr>
        <p:txBody>
          <a:bodyPr/>
          <a:lstStyle/>
          <a:p>
            <a:endParaRPr lang="en-US"/>
          </a:p>
        </p:txBody>
      </p:sp>
      <p:pic>
        <p:nvPicPr>
          <p:cNvPr id="1359881" name="Picture 9" descr="Yukawa"/>
          <p:cNvPicPr>
            <a:picLocks noChangeAspect="1" noChangeArrowheads="1"/>
          </p:cNvPicPr>
          <p:nvPr/>
        </p:nvPicPr>
        <p:blipFill>
          <a:blip r:embed="rId6" cstate="print"/>
          <a:srcRect/>
          <a:stretch>
            <a:fillRect/>
          </a:stretch>
        </p:blipFill>
        <p:spPr bwMode="auto">
          <a:xfrm>
            <a:off x="6700838" y="3055938"/>
            <a:ext cx="1981200" cy="2455862"/>
          </a:xfrm>
          <a:prstGeom prst="rect">
            <a:avLst/>
          </a:prstGeom>
          <a:ln>
            <a:noFill/>
          </a:ln>
          <a:effectLst>
            <a:outerShdw blurRad="292100" dist="139700" dir="2700000" algn="tl" rotWithShape="0">
              <a:srgbClr val="333333">
                <a:alpha val="65000"/>
              </a:srgbClr>
            </a:outerShdw>
          </a:effectLst>
        </p:spPr>
      </p:pic>
      <p:pic>
        <p:nvPicPr>
          <p:cNvPr id="7182" name="Picture 4"/>
          <p:cNvPicPr>
            <a:picLocks noChangeAspect="1" noChangeArrowheads="1"/>
          </p:cNvPicPr>
          <p:nvPr/>
        </p:nvPicPr>
        <p:blipFill>
          <a:blip r:embed="rId7" cstate="print">
            <a:clrChange>
              <a:clrFrom>
                <a:srgbClr val="FFFF00"/>
              </a:clrFrom>
              <a:clrTo>
                <a:srgbClr val="FFFF00">
                  <a:alpha val="0"/>
                </a:srgbClr>
              </a:clrTo>
            </a:clrChange>
          </a:blip>
          <a:srcRect/>
          <a:stretch>
            <a:fillRect/>
          </a:stretch>
        </p:blipFill>
        <p:spPr bwMode="auto">
          <a:xfrm>
            <a:off x="6862763" y="1217613"/>
            <a:ext cx="2105025" cy="1447800"/>
          </a:xfrm>
          <a:prstGeom prst="rect">
            <a:avLst/>
          </a:prstGeom>
          <a:noFill/>
          <a:ln w="9525">
            <a:noFill/>
            <a:miter lim="800000"/>
            <a:headEnd/>
            <a:tailEnd/>
          </a:ln>
        </p:spPr>
      </p:pic>
      <p:sp>
        <p:nvSpPr>
          <p:cNvPr id="1361932" name="Freeform 12"/>
          <p:cNvSpPr>
            <a:spLocks/>
          </p:cNvSpPr>
          <p:nvPr/>
        </p:nvSpPr>
        <p:spPr bwMode="auto">
          <a:xfrm>
            <a:off x="1550988" y="5395913"/>
            <a:ext cx="1828800" cy="127000"/>
          </a:xfrm>
          <a:custGeom>
            <a:avLst/>
            <a:gdLst>
              <a:gd name="T0" fmla="*/ 0 w 1152"/>
              <a:gd name="T1" fmla="*/ 96 h 192"/>
              <a:gd name="T2" fmla="*/ 141 w 1152"/>
              <a:gd name="T3" fmla="*/ 96 h 192"/>
              <a:gd name="T4" fmla="*/ 235 w 1152"/>
              <a:gd name="T5" fmla="*/ 14 h 192"/>
              <a:gd name="T6" fmla="*/ 335 w 1152"/>
              <a:gd name="T7" fmla="*/ 178 h 192"/>
              <a:gd name="T8" fmla="*/ 429 w 1152"/>
              <a:gd name="T9" fmla="*/ 14 h 192"/>
              <a:gd name="T10" fmla="*/ 523 w 1152"/>
              <a:gd name="T11" fmla="*/ 178 h 192"/>
              <a:gd name="T12" fmla="*/ 623 w 1152"/>
              <a:gd name="T13" fmla="*/ 14 h 192"/>
              <a:gd name="T14" fmla="*/ 717 w 1152"/>
              <a:gd name="T15" fmla="*/ 178 h 192"/>
              <a:gd name="T16" fmla="*/ 811 w 1152"/>
              <a:gd name="T17" fmla="*/ 14 h 192"/>
              <a:gd name="T18" fmla="*/ 911 w 1152"/>
              <a:gd name="T19" fmla="*/ 178 h 192"/>
              <a:gd name="T20" fmla="*/ 1005 w 1152"/>
              <a:gd name="T21" fmla="*/ 96 h 192"/>
              <a:gd name="T22" fmla="*/ 1152 w 1152"/>
              <a:gd name="T23" fmla="*/ 96 h 1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52"/>
              <a:gd name="T37" fmla="*/ 0 h 192"/>
              <a:gd name="T38" fmla="*/ 1152 w 1152"/>
              <a:gd name="T39" fmla="*/ 192 h 1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52" h="192">
                <a:moveTo>
                  <a:pt x="0" y="96"/>
                </a:moveTo>
                <a:cubicBezTo>
                  <a:pt x="51" y="103"/>
                  <a:pt x="102" y="110"/>
                  <a:pt x="141" y="96"/>
                </a:cubicBezTo>
                <a:cubicBezTo>
                  <a:pt x="180" y="82"/>
                  <a:pt x="203" y="0"/>
                  <a:pt x="235" y="14"/>
                </a:cubicBezTo>
                <a:cubicBezTo>
                  <a:pt x="267" y="28"/>
                  <a:pt x="303" y="178"/>
                  <a:pt x="335" y="178"/>
                </a:cubicBezTo>
                <a:cubicBezTo>
                  <a:pt x="367" y="178"/>
                  <a:pt x="398" y="14"/>
                  <a:pt x="429" y="14"/>
                </a:cubicBezTo>
                <a:cubicBezTo>
                  <a:pt x="460" y="14"/>
                  <a:pt x="491" y="178"/>
                  <a:pt x="523" y="178"/>
                </a:cubicBezTo>
                <a:cubicBezTo>
                  <a:pt x="555" y="178"/>
                  <a:pt x="591" y="14"/>
                  <a:pt x="623" y="14"/>
                </a:cubicBezTo>
                <a:cubicBezTo>
                  <a:pt x="655" y="14"/>
                  <a:pt x="686" y="178"/>
                  <a:pt x="717" y="178"/>
                </a:cubicBezTo>
                <a:cubicBezTo>
                  <a:pt x="748" y="178"/>
                  <a:pt x="779" y="14"/>
                  <a:pt x="811" y="14"/>
                </a:cubicBezTo>
                <a:cubicBezTo>
                  <a:pt x="843" y="14"/>
                  <a:pt x="879" y="164"/>
                  <a:pt x="911" y="178"/>
                </a:cubicBezTo>
                <a:cubicBezTo>
                  <a:pt x="943" y="192"/>
                  <a:pt x="965" y="110"/>
                  <a:pt x="1005" y="96"/>
                </a:cubicBezTo>
                <a:cubicBezTo>
                  <a:pt x="1045" y="82"/>
                  <a:pt x="1098" y="89"/>
                  <a:pt x="1152" y="96"/>
                </a:cubicBezTo>
              </a:path>
            </a:pathLst>
          </a:custGeom>
          <a:noFill/>
          <a:ln w="38100" cmpd="sng">
            <a:solidFill>
              <a:srgbClr val="FF6600"/>
            </a:solidFill>
            <a:round/>
            <a:headEnd type="none" w="med" len="med"/>
            <a:tailEnd type="arrow" w="med" len="me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61922">
                                            <p:txEl>
                                              <p:pRg st="1" end="1"/>
                                            </p:txEl>
                                          </p:spTgt>
                                        </p:tgtEl>
                                        <p:attrNameLst>
                                          <p:attrName>style.visibility</p:attrName>
                                        </p:attrNameLst>
                                      </p:cBhvr>
                                      <p:to>
                                        <p:strVal val="visible"/>
                                      </p:to>
                                    </p:set>
                                    <p:anim calcmode="lin" valueType="num">
                                      <p:cBhvr additive="base">
                                        <p:cTn id="7" dur="500" fill="hold"/>
                                        <p:tgtEl>
                                          <p:spTgt spid="136192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6192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61922">
                                            <p:txEl>
                                              <p:pRg st="2" end="2"/>
                                            </p:txEl>
                                          </p:spTgt>
                                        </p:tgtEl>
                                        <p:attrNameLst>
                                          <p:attrName>style.visibility</p:attrName>
                                        </p:attrNameLst>
                                      </p:cBhvr>
                                      <p:to>
                                        <p:strVal val="visible"/>
                                      </p:to>
                                    </p:set>
                                    <p:anim calcmode="lin" valueType="num">
                                      <p:cBhvr additive="base">
                                        <p:cTn id="13" dur="500" fill="hold"/>
                                        <p:tgtEl>
                                          <p:spTgt spid="136192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6192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61931"/>
                                        </p:tgtEl>
                                        <p:attrNameLst>
                                          <p:attrName>style.visibility</p:attrName>
                                        </p:attrNameLst>
                                      </p:cBhvr>
                                      <p:to>
                                        <p:strVal val="visible"/>
                                      </p:to>
                                    </p:set>
                                    <p:animEffect transition="in" filter="fade">
                                      <p:cBhvr>
                                        <p:cTn id="19" dur="2000"/>
                                        <p:tgtEl>
                                          <p:spTgt spid="1361931"/>
                                        </p:tgtEl>
                                      </p:cBhvr>
                                    </p:animEffect>
                                  </p:childTnLst>
                                  <p:subTnLst>
                                    <p:audio>
                                      <p:cMediaNode>
                                        <p:cTn display="0" masterRel="sameClick">
                                          <p:stCondLst>
                                            <p:cond evt="begin" delay="0">
                                              <p:tn val="17"/>
                                            </p:cond>
                                          </p:stCondLst>
                                          <p:endCondLst>
                                            <p:cond evt="onStopAudio" delay="0">
                                              <p:tgtEl>
                                                <p:sldTgt/>
                                              </p:tgtEl>
                                            </p:cond>
                                          </p:endCondLst>
                                        </p:cTn>
                                        <p:tgtEl>
                                          <p:sndTgt r:embed="rId5" name="voltage.wav"/>
                                        </p:tgtEl>
                                      </p:cMediaNode>
                                    </p:audio>
                                  </p:sub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361932"/>
                                        </p:tgtEl>
                                        <p:attrNameLst>
                                          <p:attrName>style.visibility</p:attrName>
                                        </p:attrNameLst>
                                      </p:cBhvr>
                                      <p:to>
                                        <p:strVal val="visible"/>
                                      </p:to>
                                    </p:set>
                                    <p:animEffect transition="in" filter="wipe(left)">
                                      <p:cBhvr>
                                        <p:cTn id="24" dur="500"/>
                                        <p:tgtEl>
                                          <p:spTgt spid="1361932"/>
                                        </p:tgtEl>
                                      </p:cBhvr>
                                    </p:animEffect>
                                  </p:childTnLst>
                                  <p:subTnLst>
                                    <p:audio>
                                      <p:cMediaNode>
                                        <p:cTn display="0" masterRel="sameClick">
                                          <p:stCondLst>
                                            <p:cond evt="begin" delay="0">
                                              <p:tn val="22"/>
                                            </p:cond>
                                          </p:stCondLst>
                                          <p:endCondLst>
                                            <p:cond evt="onStopAudio" delay="0">
                                              <p:tgtEl>
                                                <p:sldTgt/>
                                              </p:tgtEl>
                                            </p:cond>
                                          </p:endCondLst>
                                        </p:cTn>
                                        <p:tgtEl>
                                          <p:sndTgt r:embed="rId5" name="voltage.wav"/>
                                        </p:tgtEl>
                                      </p:cMediaNode>
                                    </p:audio>
                                  </p:subTnLst>
                                </p:cTn>
                              </p:par>
                            </p:childTnLst>
                          </p:cTn>
                        </p:par>
                      </p:childTnLst>
                    </p:cTn>
                  </p:par>
                  <p:par>
                    <p:cTn id="25" fill="hold">
                      <p:stCondLst>
                        <p:cond delay="indefinite"/>
                      </p:stCondLst>
                      <p:childTnLst>
                        <p:par>
                          <p:cTn id="26" fill="hold">
                            <p:stCondLst>
                              <p:cond delay="0"/>
                            </p:stCondLst>
                            <p:childTnLst>
                              <p:par>
                                <p:cTn id="27" presetID="63" presetClass="path" presetSubtype="0" accel="50000" decel="50000" fill="hold" grpId="1" nodeType="clickEffect">
                                  <p:stCondLst>
                                    <p:cond delay="0"/>
                                  </p:stCondLst>
                                  <p:childTnLst>
                                    <p:animMotion origin="layout" path="M 3.05556E-6 -1.85185E-6 L 0.48333 -0.00023 " pathEditMode="relative" rAng="0" ptsTypes="AA">
                                      <p:cBhvr>
                                        <p:cTn id="28" dur="2000" fill="hold"/>
                                        <p:tgtEl>
                                          <p:spTgt spid="1361932"/>
                                        </p:tgtEl>
                                        <p:attrNameLst>
                                          <p:attrName>ppt_x</p:attrName>
                                          <p:attrName>ppt_y</p:attrName>
                                        </p:attrNameLst>
                                      </p:cBhvr>
                                      <p:rCtr x="242" y="0"/>
                                    </p:animMotion>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iterate type="lt">
                                    <p:tmPct val="10000"/>
                                  </p:iterate>
                                  <p:childTnLst>
                                    <p:set>
                                      <p:cBhvr>
                                        <p:cTn id="32" dur="1" fill="hold">
                                          <p:stCondLst>
                                            <p:cond delay="0"/>
                                          </p:stCondLst>
                                        </p:cTn>
                                        <p:tgtEl>
                                          <p:spTgt spid="1361933"/>
                                        </p:tgtEl>
                                        <p:attrNameLst>
                                          <p:attrName>style.visibility</p:attrName>
                                        </p:attrNameLst>
                                      </p:cBhvr>
                                      <p:to>
                                        <p:strVal val="visible"/>
                                      </p:to>
                                    </p:set>
                                    <p:anim calcmode="lin" valueType="num">
                                      <p:cBhvr additive="base">
                                        <p:cTn id="33" dur="500" fill="hold"/>
                                        <p:tgtEl>
                                          <p:spTgt spid="1361933"/>
                                        </p:tgtEl>
                                        <p:attrNameLst>
                                          <p:attrName>ppt_x</p:attrName>
                                        </p:attrNameLst>
                                      </p:cBhvr>
                                      <p:tavLst>
                                        <p:tav tm="0">
                                          <p:val>
                                            <p:strVal val="1+#ppt_w/2"/>
                                          </p:val>
                                        </p:tav>
                                        <p:tav tm="100000">
                                          <p:val>
                                            <p:strVal val="#ppt_x"/>
                                          </p:val>
                                        </p:tav>
                                      </p:tavLst>
                                    </p:anim>
                                    <p:anim calcmode="lin" valueType="num">
                                      <p:cBhvr additive="base">
                                        <p:cTn id="34" dur="500" fill="hold"/>
                                        <p:tgtEl>
                                          <p:spTgt spid="136193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361934"/>
                                        </p:tgtEl>
                                        <p:attrNameLst>
                                          <p:attrName>style.visibility</p:attrName>
                                        </p:attrNameLst>
                                      </p:cBhvr>
                                      <p:to>
                                        <p:strVal val="visible"/>
                                      </p:to>
                                    </p:set>
                                    <p:animEffect transition="in" filter="fade">
                                      <p:cBhvr>
                                        <p:cTn id="39" dur="2000"/>
                                        <p:tgtEl>
                                          <p:spTgt spid="1361934"/>
                                        </p:tgtEl>
                                      </p:cBhvr>
                                    </p:animEffect>
                                  </p:childTnLst>
                                  <p:subTnLst>
                                    <p:audio>
                                      <p:cMediaNode>
                                        <p:cTn display="0" masterRel="sameClick">
                                          <p:stCondLst>
                                            <p:cond evt="begin" delay="0">
                                              <p:tn val="37"/>
                                            </p:cond>
                                          </p:stCondLst>
                                          <p:endCondLst>
                                            <p:cond evt="onStopAudio" delay="0">
                                              <p:tgtEl>
                                                <p:sldTgt/>
                                              </p:tgtEl>
                                            </p:cond>
                                          </p:endCondLst>
                                        </p:cTn>
                                        <p:tgtEl>
                                          <p:sndTgt r:embed="rId5" name="voltage.wav"/>
                                        </p:tgtEl>
                                      </p:cMediaNode>
                                    </p:audio>
                                  </p:sub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361937"/>
                                        </p:tgtEl>
                                        <p:attrNameLst>
                                          <p:attrName>style.visibility</p:attrName>
                                        </p:attrNameLst>
                                      </p:cBhvr>
                                      <p:to>
                                        <p:strVal val="visible"/>
                                      </p:to>
                                    </p:set>
                                    <p:animEffect transition="in" filter="wipe(left)">
                                      <p:cBhvr>
                                        <p:cTn id="44" dur="3000"/>
                                        <p:tgtEl>
                                          <p:spTgt spid="136193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xit" presetSubtype="8" fill="hold" grpId="1" nodeType="clickEffect">
                                  <p:stCondLst>
                                    <p:cond delay="0"/>
                                  </p:stCondLst>
                                  <p:childTnLst>
                                    <p:animEffect transition="out" filter="wipe(left)">
                                      <p:cBhvr>
                                        <p:cTn id="48" dur="3000"/>
                                        <p:tgtEl>
                                          <p:spTgt spid="1361937"/>
                                        </p:tgtEl>
                                      </p:cBhvr>
                                    </p:animEffect>
                                    <p:set>
                                      <p:cBhvr>
                                        <p:cTn id="49" dur="1" fill="hold">
                                          <p:stCondLst>
                                            <p:cond delay="2999"/>
                                          </p:stCondLst>
                                        </p:cTn>
                                        <p:tgtEl>
                                          <p:spTgt spid="1361937"/>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grpId="0" nodeType="clickEffect">
                                  <p:stCondLst>
                                    <p:cond delay="0"/>
                                  </p:stCondLst>
                                  <p:iterate type="lt">
                                    <p:tmPct val="10000"/>
                                  </p:iterate>
                                  <p:childTnLst>
                                    <p:set>
                                      <p:cBhvr>
                                        <p:cTn id="53" dur="1" fill="hold">
                                          <p:stCondLst>
                                            <p:cond delay="0"/>
                                          </p:stCondLst>
                                        </p:cTn>
                                        <p:tgtEl>
                                          <p:spTgt spid="1361936"/>
                                        </p:tgtEl>
                                        <p:attrNameLst>
                                          <p:attrName>style.visibility</p:attrName>
                                        </p:attrNameLst>
                                      </p:cBhvr>
                                      <p:to>
                                        <p:strVal val="visible"/>
                                      </p:to>
                                    </p:set>
                                    <p:anim calcmode="lin" valueType="num">
                                      <p:cBhvr additive="base">
                                        <p:cTn id="54" dur="500" fill="hold"/>
                                        <p:tgtEl>
                                          <p:spTgt spid="1361936"/>
                                        </p:tgtEl>
                                        <p:attrNameLst>
                                          <p:attrName>ppt_x</p:attrName>
                                        </p:attrNameLst>
                                      </p:cBhvr>
                                      <p:tavLst>
                                        <p:tav tm="0">
                                          <p:val>
                                            <p:strVal val="1+#ppt_w/2"/>
                                          </p:val>
                                        </p:tav>
                                        <p:tav tm="100000">
                                          <p:val>
                                            <p:strVal val="#ppt_x"/>
                                          </p:val>
                                        </p:tav>
                                      </p:tavLst>
                                    </p:anim>
                                    <p:anim calcmode="lin" valueType="num">
                                      <p:cBhvr additive="base">
                                        <p:cTn id="55" dur="500" fill="hold"/>
                                        <p:tgtEl>
                                          <p:spTgt spid="136193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31" grpId="0" animBg="1"/>
      <p:bldP spid="1361933" grpId="0"/>
      <p:bldP spid="1361934" grpId="0" animBg="1"/>
      <p:bldP spid="1361936" grpId="0"/>
      <p:bldP spid="1361937" grpId="0" animBg="1"/>
      <p:bldP spid="1361937" grpId="1" animBg="1"/>
      <p:bldP spid="1361932" grpId="0" animBg="1"/>
      <p:bldP spid="1361932"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5410" name="Rectangle 2"/>
          <p:cNvSpPr>
            <a:spLocks noChangeArrowheads="1"/>
          </p:cNvSpPr>
          <p:nvPr/>
        </p:nvSpPr>
        <p:spPr bwMode="auto">
          <a:xfrm>
            <a:off x="685800" y="1338264"/>
            <a:ext cx="7772400" cy="4373220"/>
          </a:xfrm>
          <a:prstGeom prst="rect">
            <a:avLst/>
          </a:prstGeom>
          <a:solidFill>
            <a:srgbClr val="EAEAEA"/>
          </a:solidFill>
          <a:ln w="9525">
            <a:noFill/>
            <a:miter lim="800000"/>
            <a:headEnd/>
            <a:tailEnd/>
          </a:ln>
        </p:spPr>
        <p:txBody>
          <a:bodyPr/>
          <a:lstStyle/>
          <a:p>
            <a:r>
              <a:rPr lang="en-US" sz="2400" i="1">
                <a:solidFill>
                  <a:schemeClr val="accent2"/>
                </a:solidFill>
                <a:latin typeface="Arial" pitchFamily="34" charset="0"/>
                <a:cs typeface="Times New Roman" pitchFamily="18" charset="0"/>
              </a:rPr>
              <a:t>The nature and range of the force carriers</a:t>
            </a:r>
            <a:endParaRPr lang="en-US">
              <a:solidFill>
                <a:srgbClr val="000000"/>
              </a:solidFill>
              <a:cs typeface="Times New Roman" pitchFamily="18" charset="0"/>
            </a:endParaRPr>
          </a:p>
          <a:p>
            <a:pPr>
              <a:spcBef>
                <a:spcPct val="20000"/>
              </a:spcBef>
            </a:pPr>
            <a:r>
              <a:rPr lang="en-US" sz="2400">
                <a:solidFill>
                  <a:srgbClr val="000000"/>
                </a:solidFill>
                <a:latin typeface="Arial" pitchFamily="34" charset="0"/>
                <a:cs typeface="Times New Roman" pitchFamily="18" charset="0"/>
                <a:sym typeface="Symbol" pitchFamily="18" charset="2"/>
              </a:rPr>
              <a:t></a:t>
            </a:r>
            <a:r>
              <a:rPr lang="en-US" sz="2400">
                <a:solidFill>
                  <a:srgbClr val="000000"/>
                </a:solidFill>
                <a:latin typeface="Arial" pitchFamily="34" charset="0"/>
                <a:cs typeface="Times New Roman" pitchFamily="18" charset="0"/>
              </a:rPr>
              <a:t>Exchange particles whose range of                          influence is limited are called </a:t>
            </a:r>
            <a:r>
              <a:rPr lang="en-US" sz="2400" b="1">
                <a:solidFill>
                  <a:srgbClr val="000000"/>
                </a:solidFill>
                <a:latin typeface="Arial" pitchFamily="34" charset="0"/>
                <a:cs typeface="Times New Roman" pitchFamily="18" charset="0"/>
              </a:rPr>
              <a:t>virtual                            particles</a:t>
            </a:r>
            <a:r>
              <a:rPr lang="en-US" sz="2400">
                <a:solidFill>
                  <a:srgbClr val="000000"/>
                </a:solidFill>
                <a:latin typeface="Arial" pitchFamily="34" charset="0"/>
                <a:cs typeface="Times New Roman" pitchFamily="18" charset="0"/>
              </a:rPr>
              <a:t>.</a:t>
            </a:r>
          </a:p>
          <a:p>
            <a:pPr>
              <a:spcBef>
                <a:spcPct val="20000"/>
              </a:spcBef>
            </a:pPr>
            <a:endParaRPr lang="en-US" sz="2400">
              <a:solidFill>
                <a:srgbClr val="000000"/>
              </a:solidFill>
              <a:latin typeface="Arial" pitchFamily="34" charset="0"/>
              <a:cs typeface="Times New Roman" pitchFamily="18" charset="0"/>
            </a:endParaRPr>
          </a:p>
          <a:p>
            <a:pPr>
              <a:spcBef>
                <a:spcPct val="20000"/>
              </a:spcBef>
            </a:pPr>
            <a:endParaRPr lang="en-US" sz="2400">
              <a:solidFill>
                <a:srgbClr val="000000"/>
              </a:solidFill>
              <a:latin typeface="Arial" pitchFamily="34" charset="0"/>
              <a:cs typeface="Times New Roman" pitchFamily="18" charset="0"/>
            </a:endParaRPr>
          </a:p>
          <a:p>
            <a:pPr>
              <a:spcBef>
                <a:spcPct val="20000"/>
              </a:spcBef>
            </a:pPr>
            <a:endParaRPr lang="en-US">
              <a:solidFill>
                <a:srgbClr val="000000"/>
              </a:solidFill>
              <a:cs typeface="Times New Roman" pitchFamily="18" charset="0"/>
            </a:endParaRPr>
          </a:p>
          <a:p>
            <a:pPr>
              <a:spcBef>
                <a:spcPct val="20000"/>
              </a:spcBef>
            </a:pPr>
            <a:endParaRPr lang="en-US">
              <a:solidFill>
                <a:srgbClr val="000000"/>
              </a:solidFill>
              <a:cs typeface="Times New Roman" pitchFamily="18" charset="0"/>
            </a:endParaRPr>
          </a:p>
          <a:p>
            <a:pPr>
              <a:spcBef>
                <a:spcPct val="20000"/>
              </a:spcBef>
            </a:pPr>
            <a:r>
              <a:rPr lang="en-US">
                <a:solidFill>
                  <a:srgbClr val="000000"/>
                </a:solidFill>
                <a:cs typeface="Times New Roman" pitchFamily="18" charset="0"/>
              </a:rPr>
              <a:t>	</a:t>
            </a:r>
          </a:p>
          <a:p>
            <a:pPr>
              <a:spcBef>
                <a:spcPct val="20000"/>
              </a:spcBef>
            </a:pPr>
            <a:r>
              <a:rPr lang="en-US" sz="2400">
                <a:solidFill>
                  <a:srgbClr val="000000"/>
                </a:solidFill>
                <a:latin typeface="Arial" pitchFamily="34" charset="0"/>
                <a:cs typeface="Times New Roman" pitchFamily="18" charset="0"/>
                <a:sym typeface="Symbol" pitchFamily="18" charset="2"/>
              </a:rPr>
              <a:t></a:t>
            </a:r>
            <a:r>
              <a:rPr lang="en-US" sz="2400">
                <a:solidFill>
                  <a:srgbClr val="000000"/>
                </a:solidFill>
                <a:latin typeface="Arial" pitchFamily="34" charset="0"/>
                <a:cs typeface="Times New Roman" pitchFamily="18" charset="0"/>
              </a:rPr>
              <a:t>Virtual particles can only exist within their range of influence.</a:t>
            </a:r>
          </a:p>
        </p:txBody>
      </p:sp>
      <p:pic>
        <p:nvPicPr>
          <p:cNvPr id="203812" name="Picture 36"/>
          <p:cNvPicPr>
            <a:picLocks noChangeAspect="1" noChangeArrowheads="1"/>
          </p:cNvPicPr>
          <p:nvPr/>
        </p:nvPicPr>
        <p:blipFill>
          <a:blip r:embed="rId7" cstate="print"/>
          <a:srcRect/>
          <a:stretch>
            <a:fillRect/>
          </a:stretch>
        </p:blipFill>
        <p:spPr bwMode="auto">
          <a:xfrm>
            <a:off x="785813" y="2940514"/>
            <a:ext cx="7572375" cy="1933575"/>
          </a:xfrm>
          <a:prstGeom prst="rect">
            <a:avLst/>
          </a:prstGeom>
          <a:ln>
            <a:noFill/>
          </a:ln>
          <a:effectLst>
            <a:outerShdw blurRad="292100" dist="139700" dir="2700000" algn="tl" rotWithShape="0">
              <a:srgbClr val="333333">
                <a:alpha val="65000"/>
              </a:srgbClr>
            </a:outerShdw>
          </a:effectLst>
        </p:spPr>
      </p:pic>
      <p:sp>
        <p:nvSpPr>
          <p:cNvPr id="203779" name="Rectangle 3"/>
          <p:cNvSpPr>
            <a:spLocks noGrp="1" noChangeArrowheads="1"/>
          </p:cNvSpPr>
          <p:nvPr>
            <p:ph type="ctrTitle" idx="4294967295"/>
          </p:nvPr>
        </p:nvSpPr>
        <p:spPr>
          <a:xfrm>
            <a:off x="685800" y="438150"/>
            <a:ext cx="8147050"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sp>
        <p:nvSpPr>
          <p:cNvPr id="203780" name="AutoShape 4" descr="Z"/>
          <p:cNvSpPr>
            <a:spLocks noChangeAspect="1" noChangeArrowheads="1"/>
          </p:cNvSpPr>
          <p:nvPr/>
        </p:nvSpPr>
        <p:spPr bwMode="auto">
          <a:xfrm>
            <a:off x="4447736" y="3533775"/>
            <a:ext cx="304800" cy="304800"/>
          </a:xfrm>
          <a:prstGeom prst="rect">
            <a:avLst/>
          </a:prstGeom>
          <a:noFill/>
          <a:ln w="9525">
            <a:noFill/>
            <a:miter lim="800000"/>
            <a:headEnd/>
            <a:tailEnd/>
          </a:ln>
        </p:spPr>
        <p:txBody>
          <a:bodyPr/>
          <a:lstStyle/>
          <a:p>
            <a:endParaRPr lang="en-US"/>
          </a:p>
        </p:txBody>
      </p:sp>
      <p:sp>
        <p:nvSpPr>
          <p:cNvPr id="1425434" name="Rectangle 26"/>
          <p:cNvSpPr>
            <a:spLocks noChangeArrowheads="1"/>
          </p:cNvSpPr>
          <p:nvPr/>
        </p:nvSpPr>
        <p:spPr bwMode="auto">
          <a:xfrm>
            <a:off x="798074" y="3349625"/>
            <a:ext cx="7556500" cy="373063"/>
          </a:xfrm>
          <a:prstGeom prst="rect">
            <a:avLst/>
          </a:prstGeom>
          <a:solidFill>
            <a:srgbClr val="FF0000">
              <a:alpha val="34901"/>
            </a:srgbClr>
          </a:solidFill>
          <a:ln w="9525">
            <a:noFill/>
            <a:miter lim="800000"/>
            <a:headEnd/>
            <a:tailEnd/>
          </a:ln>
        </p:spPr>
        <p:txBody>
          <a:bodyPr wrap="none" anchor="ctr"/>
          <a:lstStyle/>
          <a:p>
            <a:endParaRPr lang="en-US"/>
          </a:p>
        </p:txBody>
      </p:sp>
      <p:sp>
        <p:nvSpPr>
          <p:cNvPr id="1425435" name="Rectangle 27"/>
          <p:cNvSpPr>
            <a:spLocks noChangeArrowheads="1"/>
          </p:cNvSpPr>
          <p:nvPr/>
        </p:nvSpPr>
        <p:spPr bwMode="auto">
          <a:xfrm>
            <a:off x="809186" y="4095750"/>
            <a:ext cx="7556500" cy="373063"/>
          </a:xfrm>
          <a:prstGeom prst="rect">
            <a:avLst/>
          </a:prstGeom>
          <a:solidFill>
            <a:srgbClr val="FF0000">
              <a:alpha val="34901"/>
            </a:srgbClr>
          </a:solidFill>
          <a:ln w="9525">
            <a:noFill/>
            <a:miter lim="800000"/>
            <a:headEnd/>
            <a:tailEnd/>
          </a:ln>
        </p:spPr>
        <p:txBody>
          <a:bodyPr wrap="none" anchor="ctr"/>
          <a:lstStyle/>
          <a:p>
            <a:endParaRPr lang="en-US"/>
          </a:p>
        </p:txBody>
      </p:sp>
      <p:pic>
        <p:nvPicPr>
          <p:cNvPr id="203811" name="Picture 4"/>
          <p:cNvPicPr>
            <a:picLocks noChangeAspect="1" noChangeArrowheads="1"/>
          </p:cNvPicPr>
          <p:nvPr/>
        </p:nvPicPr>
        <p:blipFill>
          <a:blip r:embed="rId8" cstate="print">
            <a:clrChange>
              <a:clrFrom>
                <a:srgbClr val="FFFF00"/>
              </a:clrFrom>
              <a:clrTo>
                <a:srgbClr val="FFFF00">
                  <a:alpha val="0"/>
                </a:srgbClr>
              </a:clrTo>
            </a:clrChange>
          </a:blip>
          <a:srcRect/>
          <a:stretch>
            <a:fillRect/>
          </a:stretch>
        </p:blipFill>
        <p:spPr bwMode="auto">
          <a:xfrm>
            <a:off x="6862763" y="1217613"/>
            <a:ext cx="2105025" cy="1447800"/>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25410">
                                            <p:txEl>
                                              <p:pRg st="1" end="1"/>
                                            </p:txEl>
                                          </p:spTgt>
                                        </p:tgtEl>
                                        <p:attrNameLst>
                                          <p:attrName>style.visibility</p:attrName>
                                        </p:attrNameLst>
                                      </p:cBhvr>
                                      <p:to>
                                        <p:strVal val="visible"/>
                                      </p:to>
                                    </p:set>
                                    <p:anim calcmode="lin" valueType="num">
                                      <p:cBhvr additive="base">
                                        <p:cTn id="7" dur="500" fill="hold"/>
                                        <p:tgtEl>
                                          <p:spTgt spid="142541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2541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203812"/>
                                        </p:tgtEl>
                                        <p:attrNameLst>
                                          <p:attrName>style.visibility</p:attrName>
                                        </p:attrNameLst>
                                      </p:cBhvr>
                                      <p:to>
                                        <p:strVal val="visible"/>
                                      </p:to>
                                    </p:set>
                                    <p:anim calcmode="lin" valueType="num">
                                      <p:cBhvr>
                                        <p:cTn id="13" dur="500" fill="hold"/>
                                        <p:tgtEl>
                                          <p:spTgt spid="203812"/>
                                        </p:tgtEl>
                                        <p:attrNameLst>
                                          <p:attrName>ppt_w</p:attrName>
                                        </p:attrNameLst>
                                      </p:cBhvr>
                                      <p:tavLst>
                                        <p:tav tm="0">
                                          <p:val>
                                            <p:fltVal val="0"/>
                                          </p:val>
                                        </p:tav>
                                        <p:tav tm="100000">
                                          <p:val>
                                            <p:strVal val="#ppt_w"/>
                                          </p:val>
                                        </p:tav>
                                      </p:tavLst>
                                    </p:anim>
                                    <p:anim calcmode="lin" valueType="num">
                                      <p:cBhvr>
                                        <p:cTn id="14" dur="500" fill="hold"/>
                                        <p:tgtEl>
                                          <p:spTgt spid="203812"/>
                                        </p:tgtEl>
                                        <p:attrNameLst>
                                          <p:attrName>ppt_h</p:attrName>
                                        </p:attrNameLst>
                                      </p:cBhvr>
                                      <p:tavLst>
                                        <p:tav tm="0">
                                          <p:val>
                                            <p:fltVal val="0"/>
                                          </p:val>
                                        </p:tav>
                                        <p:tav tm="100000">
                                          <p:val>
                                            <p:strVal val="#ppt_h"/>
                                          </p:val>
                                        </p:tav>
                                      </p:tavLst>
                                    </p:anim>
                                    <p:animEffect transition="in" filter="fade">
                                      <p:cBhvr>
                                        <p:cTn id="15" dur="500"/>
                                        <p:tgtEl>
                                          <p:spTgt spid="203812"/>
                                        </p:tgtEl>
                                      </p:cBhvr>
                                    </p:animEffect>
                                  </p:childTnLst>
                                  <p:subTnLst>
                                    <p:audio>
                                      <p:cMediaNode>
                                        <p:cTn display="0" masterRel="sameClick">
                                          <p:stCondLst>
                                            <p:cond evt="begin" delay="0">
                                              <p:tn val="11"/>
                                            </p:cond>
                                          </p:stCondLst>
                                          <p:endCondLst>
                                            <p:cond evt="onStopAudio" delay="0">
                                              <p:tgtEl>
                                                <p:sldTgt/>
                                              </p:tgtEl>
                                            </p:cond>
                                          </p:endCondLst>
                                        </p:cTn>
                                        <p:tgtEl>
                                          <p:sndTgt r:embed="rId5" name="camera.wav"/>
                                        </p:tgtEl>
                                      </p:cMediaNode>
                                    </p:audio>
                                  </p:sub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425434"/>
                                        </p:tgtEl>
                                        <p:attrNameLst>
                                          <p:attrName>style.visibility</p:attrName>
                                        </p:attrNameLst>
                                      </p:cBhvr>
                                      <p:to>
                                        <p:strVal val="visible"/>
                                      </p:to>
                                    </p:set>
                                    <p:animEffect transition="in" filter="wipe(left)">
                                      <p:cBhvr>
                                        <p:cTn id="20" dur="500"/>
                                        <p:tgtEl>
                                          <p:spTgt spid="1425434"/>
                                        </p:tgtEl>
                                      </p:cBhvr>
                                    </p:animEffect>
                                  </p:childTnLst>
                                  <p:subTnLst>
                                    <p:audio>
                                      <p:cMediaNode>
                                        <p:cTn display="0" masterRel="sameClick">
                                          <p:stCondLst>
                                            <p:cond evt="begin" delay="0">
                                              <p:tn val="18"/>
                                            </p:cond>
                                          </p:stCondLst>
                                          <p:endCondLst>
                                            <p:cond evt="onStopAudio" delay="0">
                                              <p:tgtEl>
                                                <p:sldTgt/>
                                              </p:tgtEl>
                                            </p:cond>
                                          </p:endCondLst>
                                        </p:cTn>
                                        <p:tgtEl>
                                          <p:sndTgt r:embed="rId6" name="cashreg.wav"/>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425435"/>
                                        </p:tgtEl>
                                        <p:attrNameLst>
                                          <p:attrName>style.visibility</p:attrName>
                                        </p:attrNameLst>
                                      </p:cBhvr>
                                      <p:to>
                                        <p:strVal val="visible"/>
                                      </p:to>
                                    </p:set>
                                    <p:animEffect transition="in" filter="wipe(left)">
                                      <p:cBhvr>
                                        <p:cTn id="25" dur="500"/>
                                        <p:tgtEl>
                                          <p:spTgt spid="1425435"/>
                                        </p:tgtEl>
                                      </p:cBhvr>
                                    </p:animEffect>
                                  </p:childTnLst>
                                  <p:subTnLst>
                                    <p:audio>
                                      <p:cMediaNode>
                                        <p:cTn display="0" masterRel="sameClick">
                                          <p:stCondLst>
                                            <p:cond evt="begin" delay="0">
                                              <p:tn val="23"/>
                                            </p:cond>
                                          </p:stCondLst>
                                          <p:endCondLst>
                                            <p:cond evt="onStopAudio" delay="0">
                                              <p:tgtEl>
                                                <p:sldTgt/>
                                              </p:tgtEl>
                                            </p:cond>
                                          </p:endCondLst>
                                        </p:cTn>
                                        <p:tgtEl>
                                          <p:sndTgt r:embed="rId6" name="cashreg.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425410">
                                            <p:txEl>
                                              <p:pRg st="7" end="7"/>
                                            </p:txEl>
                                          </p:spTgt>
                                        </p:tgtEl>
                                        <p:attrNameLst>
                                          <p:attrName>style.visibility</p:attrName>
                                        </p:attrNameLst>
                                      </p:cBhvr>
                                      <p:to>
                                        <p:strVal val="visible"/>
                                      </p:to>
                                    </p:set>
                                    <p:anim calcmode="lin" valueType="num">
                                      <p:cBhvr additive="base">
                                        <p:cTn id="30" dur="500" fill="hold"/>
                                        <p:tgtEl>
                                          <p:spTgt spid="1425410">
                                            <p:txEl>
                                              <p:pRg st="7" end="7"/>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425410">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5434" grpId="0" animBg="1"/>
      <p:bldP spid="142543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8104" name="Rectangle 40"/>
          <p:cNvSpPr>
            <a:spLocks noChangeArrowheads="1"/>
          </p:cNvSpPr>
          <p:nvPr/>
        </p:nvSpPr>
        <p:spPr bwMode="auto">
          <a:xfrm>
            <a:off x="673100" y="5730875"/>
            <a:ext cx="7764463" cy="1127125"/>
          </a:xfrm>
          <a:prstGeom prst="rect">
            <a:avLst/>
          </a:prstGeom>
          <a:solidFill>
            <a:srgbClr val="FFCCCC"/>
          </a:solidFill>
          <a:ln w="9525">
            <a:noFill/>
            <a:miter lim="800000"/>
            <a:headEnd/>
            <a:tailEnd/>
          </a:ln>
        </p:spPr>
        <p:txBody>
          <a:bodyPr/>
          <a:lstStyle/>
          <a:p>
            <a:r>
              <a:rPr lang="en-US" sz="2400" b="1" i="1">
                <a:latin typeface="Arial" pitchFamily="34" charset="0"/>
              </a:rPr>
              <a:t>FYI</a:t>
            </a:r>
          </a:p>
          <a:p>
            <a:r>
              <a:rPr lang="en-US" sz="2400" b="1">
                <a:latin typeface="Arial" pitchFamily="34" charset="0"/>
                <a:sym typeface="Symbol" pitchFamily="18" charset="2"/>
              </a:rPr>
              <a:t></a:t>
            </a:r>
            <a:r>
              <a:rPr lang="en-US" sz="2400">
                <a:latin typeface="Arial" pitchFamily="34" charset="0"/>
                <a:sym typeface="Symbol" pitchFamily="18" charset="2"/>
              </a:rPr>
              <a:t>With the advent of particle research the list of new particles became endless!</a:t>
            </a:r>
          </a:p>
        </p:txBody>
      </p:sp>
      <p:sp>
        <p:nvSpPr>
          <p:cNvPr id="1368066" name="Rectangle 2"/>
          <p:cNvSpPr>
            <a:spLocks noChangeArrowheads="1"/>
          </p:cNvSpPr>
          <p:nvPr/>
        </p:nvSpPr>
        <p:spPr bwMode="auto">
          <a:xfrm>
            <a:off x="685800" y="1338263"/>
            <a:ext cx="7772400" cy="4437062"/>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pitchFamily="34" charset="0"/>
                <a:cs typeface="Times New Roman" pitchFamily="18" charset="0"/>
              </a:rPr>
              <a:t>Quarks and their antiparticles</a:t>
            </a:r>
            <a:r>
              <a:rPr lang="en-US">
                <a:solidFill>
                  <a:srgbClr val="000000"/>
                </a:solidFill>
                <a:cs typeface="Times New Roman" pitchFamily="18" charset="0"/>
              </a:rPr>
              <a:t> </a:t>
            </a:r>
          </a:p>
          <a:p>
            <a:r>
              <a:rPr lang="en-US" sz="2400">
                <a:solidFill>
                  <a:srgbClr val="000000"/>
                </a:solidFill>
                <a:latin typeface="Arial" pitchFamily="34" charset="0"/>
                <a:cs typeface="Times New Roman" pitchFamily="18" charset="0"/>
                <a:sym typeface="Symbol" pitchFamily="18" charset="2"/>
              </a:rPr>
              <a:t></a:t>
            </a:r>
            <a:r>
              <a:rPr lang="en-US" sz="2400">
                <a:solidFill>
                  <a:srgbClr val="000000"/>
                </a:solidFill>
                <a:latin typeface="Arial" pitchFamily="34" charset="0"/>
                <a:cs typeface="Times New Roman" pitchFamily="18" charset="0"/>
              </a:rPr>
              <a:t>Although you have heard of protons and           neutrons, both of which react to the strong                      force exchange particle (the gluon), you                          have probably </a:t>
            </a:r>
            <a:r>
              <a:rPr lang="en-US" sz="2400" i="1">
                <a:solidFill>
                  <a:srgbClr val="000000"/>
                </a:solidFill>
                <a:latin typeface="Arial" pitchFamily="34" charset="0"/>
                <a:cs typeface="Times New Roman" pitchFamily="18" charset="0"/>
              </a:rPr>
              <a:t>not</a:t>
            </a:r>
            <a:r>
              <a:rPr lang="en-US" sz="2400">
                <a:solidFill>
                  <a:srgbClr val="000000"/>
                </a:solidFill>
                <a:latin typeface="Arial" pitchFamily="34" charset="0"/>
                <a:cs typeface="Times New Roman" pitchFamily="18" charset="0"/>
              </a:rPr>
              <a:t> heard of most of the                       following particles:</a:t>
            </a:r>
          </a:p>
        </p:txBody>
      </p:sp>
      <p:sp>
        <p:nvSpPr>
          <p:cNvPr id="9219" name="Rectangle 3"/>
          <p:cNvSpPr>
            <a:spLocks noGrp="1" noChangeArrowheads="1"/>
          </p:cNvSpPr>
          <p:nvPr>
            <p:ph type="ctrTitle"/>
          </p:nvPr>
        </p:nvSpPr>
        <p:spPr>
          <a:xfrm>
            <a:off x="685800" y="438150"/>
            <a:ext cx="8147050"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pic>
        <p:nvPicPr>
          <p:cNvPr id="1368068" name="Picture 4"/>
          <p:cNvPicPr>
            <a:picLocks noChangeAspect="1" noChangeArrowheads="1"/>
          </p:cNvPicPr>
          <p:nvPr/>
        </p:nvPicPr>
        <p:blipFill>
          <a:blip r:embed="rId7" cstate="print">
            <a:clrChange>
              <a:clrFrom>
                <a:srgbClr val="FFFF00"/>
              </a:clrFrom>
              <a:clrTo>
                <a:srgbClr val="FFFF00">
                  <a:alpha val="0"/>
                </a:srgbClr>
              </a:clrTo>
            </a:clrChange>
          </a:blip>
          <a:srcRect/>
          <a:stretch>
            <a:fillRect/>
          </a:stretch>
        </p:blipFill>
        <p:spPr bwMode="auto">
          <a:xfrm>
            <a:off x="6862763" y="1230313"/>
            <a:ext cx="2105025" cy="1447800"/>
          </a:xfrm>
          <a:prstGeom prst="rect">
            <a:avLst/>
          </a:prstGeom>
          <a:noFill/>
          <a:ln w="9525">
            <a:noFill/>
            <a:miter lim="800000"/>
            <a:headEnd/>
            <a:tailEnd/>
          </a:ln>
        </p:spPr>
      </p:pic>
      <p:pic>
        <p:nvPicPr>
          <p:cNvPr id="1368069" name="Picture 5"/>
          <p:cNvPicPr>
            <a:picLocks noChangeAspect="1" noChangeArrowheads="1"/>
          </p:cNvPicPr>
          <p:nvPr/>
        </p:nvPicPr>
        <p:blipFill>
          <a:blip r:embed="rId8" cstate="print">
            <a:clrChange>
              <a:clrFrom>
                <a:srgbClr val="FFFF00"/>
              </a:clrFrom>
              <a:clrTo>
                <a:srgbClr val="FFFF00">
                  <a:alpha val="0"/>
                </a:srgbClr>
              </a:clrTo>
            </a:clrChange>
          </a:blip>
          <a:srcRect/>
          <a:stretch>
            <a:fillRect/>
          </a:stretch>
        </p:blipFill>
        <p:spPr bwMode="auto">
          <a:xfrm>
            <a:off x="7086600" y="1685925"/>
            <a:ext cx="2057400" cy="1409700"/>
          </a:xfrm>
          <a:prstGeom prst="rect">
            <a:avLst/>
          </a:prstGeom>
          <a:noFill/>
          <a:ln w="9525">
            <a:noFill/>
            <a:miter lim="800000"/>
            <a:headEnd/>
            <a:tailEnd/>
          </a:ln>
        </p:spPr>
      </p:pic>
      <p:sp>
        <p:nvSpPr>
          <p:cNvPr id="1368072" name="Text Box 8"/>
          <p:cNvSpPr txBox="1">
            <a:spLocks noChangeArrowheads="1"/>
          </p:cNvSpPr>
          <p:nvPr/>
        </p:nvSpPr>
        <p:spPr bwMode="auto">
          <a:xfrm>
            <a:off x="928688" y="3711575"/>
            <a:ext cx="1201737" cy="376238"/>
          </a:xfrm>
          <a:prstGeom prst="rect">
            <a:avLst/>
          </a:prstGeom>
          <a:solidFill>
            <a:srgbClr val="FFFF99"/>
          </a:solidFill>
          <a:ln w="9525">
            <a:solidFill>
              <a:schemeClr val="tx1"/>
            </a:solidFill>
            <a:miter lim="800000"/>
            <a:headEnd/>
            <a:tailEnd/>
          </a:ln>
        </p:spPr>
        <p:txBody>
          <a:bodyPr>
            <a:spAutoFit/>
          </a:bodyPr>
          <a:lstStyle/>
          <a:p>
            <a:pPr algn="ctr">
              <a:spcBef>
                <a:spcPct val="50000"/>
              </a:spcBef>
            </a:pPr>
            <a:r>
              <a:rPr lang="en-US" sz="1800">
                <a:solidFill>
                  <a:schemeClr val="tx2"/>
                </a:solidFill>
                <a:latin typeface="Arial" pitchFamily="34" charset="0"/>
              </a:rPr>
              <a:t>Particle</a:t>
            </a:r>
          </a:p>
        </p:txBody>
      </p:sp>
      <p:sp>
        <p:nvSpPr>
          <p:cNvPr id="1368073" name="Text Box 9"/>
          <p:cNvSpPr txBox="1">
            <a:spLocks noChangeArrowheads="1"/>
          </p:cNvSpPr>
          <p:nvPr/>
        </p:nvSpPr>
        <p:spPr bwMode="auto">
          <a:xfrm>
            <a:off x="2130425" y="3711575"/>
            <a:ext cx="1219200" cy="376238"/>
          </a:xfrm>
          <a:prstGeom prst="rect">
            <a:avLst/>
          </a:prstGeom>
          <a:solidFill>
            <a:srgbClr val="FFFF99"/>
          </a:solidFill>
          <a:ln w="9525">
            <a:solidFill>
              <a:schemeClr val="tx1"/>
            </a:solidFill>
            <a:miter lim="800000"/>
            <a:headEnd/>
            <a:tailEnd/>
          </a:ln>
        </p:spPr>
        <p:txBody>
          <a:bodyPr>
            <a:spAutoFit/>
          </a:bodyPr>
          <a:lstStyle/>
          <a:p>
            <a:pPr algn="ctr">
              <a:spcBef>
                <a:spcPct val="50000"/>
              </a:spcBef>
            </a:pPr>
            <a:r>
              <a:rPr lang="en-US" sz="1800">
                <a:solidFill>
                  <a:schemeClr val="tx2"/>
                </a:solidFill>
                <a:latin typeface="Arial" pitchFamily="34" charset="0"/>
              </a:rPr>
              <a:t>Symbol</a:t>
            </a:r>
          </a:p>
        </p:txBody>
      </p:sp>
      <p:sp>
        <p:nvSpPr>
          <p:cNvPr id="1368074" name="Text Box 10"/>
          <p:cNvSpPr txBox="1">
            <a:spLocks noChangeArrowheads="1"/>
          </p:cNvSpPr>
          <p:nvPr/>
        </p:nvSpPr>
        <p:spPr bwMode="auto">
          <a:xfrm>
            <a:off x="928688" y="4087813"/>
            <a:ext cx="1201737" cy="376237"/>
          </a:xfrm>
          <a:prstGeom prst="rect">
            <a:avLst/>
          </a:prstGeom>
          <a:solidFill>
            <a:srgbClr val="FFFFCC"/>
          </a:solidFill>
          <a:ln w="9525">
            <a:solidFill>
              <a:schemeClr val="tx1"/>
            </a:solidFill>
            <a:miter lim="800000"/>
            <a:headEnd/>
            <a:tailEnd/>
          </a:ln>
        </p:spPr>
        <p:txBody>
          <a:bodyPr>
            <a:spAutoFit/>
          </a:bodyPr>
          <a:lstStyle/>
          <a:p>
            <a:pPr algn="ctr">
              <a:spcBef>
                <a:spcPct val="50000"/>
              </a:spcBef>
            </a:pPr>
            <a:r>
              <a:rPr lang="en-US" sz="1800">
                <a:solidFill>
                  <a:schemeClr val="tx2"/>
                </a:solidFill>
                <a:latin typeface="Arial" pitchFamily="34" charset="0"/>
              </a:rPr>
              <a:t>proton</a:t>
            </a:r>
          </a:p>
        </p:txBody>
      </p:sp>
      <p:sp>
        <p:nvSpPr>
          <p:cNvPr id="1368075" name="Text Box 11"/>
          <p:cNvSpPr txBox="1">
            <a:spLocks noChangeArrowheads="1"/>
          </p:cNvSpPr>
          <p:nvPr/>
        </p:nvSpPr>
        <p:spPr bwMode="auto">
          <a:xfrm>
            <a:off x="2130425" y="4087813"/>
            <a:ext cx="1219200" cy="376237"/>
          </a:xfrm>
          <a:prstGeom prst="rect">
            <a:avLst/>
          </a:prstGeom>
          <a:solidFill>
            <a:srgbClr val="FFFFCC"/>
          </a:solidFill>
          <a:ln w="9525">
            <a:solidFill>
              <a:schemeClr val="tx1"/>
            </a:solidFill>
            <a:miter lim="800000"/>
            <a:headEnd/>
            <a:tailEnd/>
          </a:ln>
        </p:spPr>
        <p:txBody>
          <a:bodyPr>
            <a:spAutoFit/>
          </a:bodyPr>
          <a:lstStyle/>
          <a:p>
            <a:pPr algn="ctr">
              <a:spcBef>
                <a:spcPct val="50000"/>
              </a:spcBef>
            </a:pPr>
            <a:r>
              <a:rPr lang="en-US" sz="1800">
                <a:solidFill>
                  <a:schemeClr val="tx2"/>
                </a:solidFill>
                <a:latin typeface="Arial" pitchFamily="34" charset="0"/>
                <a:sym typeface="Symbol" pitchFamily="18" charset="2"/>
              </a:rPr>
              <a:t>p</a:t>
            </a:r>
          </a:p>
        </p:txBody>
      </p:sp>
      <p:sp>
        <p:nvSpPr>
          <p:cNvPr id="1368076" name="Text Box 12"/>
          <p:cNvSpPr txBox="1">
            <a:spLocks noChangeArrowheads="1"/>
          </p:cNvSpPr>
          <p:nvPr/>
        </p:nvSpPr>
        <p:spPr bwMode="auto">
          <a:xfrm>
            <a:off x="928688" y="4464050"/>
            <a:ext cx="1201737" cy="376238"/>
          </a:xfrm>
          <a:prstGeom prst="rect">
            <a:avLst/>
          </a:prstGeom>
          <a:solidFill>
            <a:srgbClr val="FFFFCC"/>
          </a:solidFill>
          <a:ln w="9525">
            <a:solidFill>
              <a:schemeClr val="tx1"/>
            </a:solidFill>
            <a:miter lim="800000"/>
            <a:headEnd/>
            <a:tailEnd/>
          </a:ln>
        </p:spPr>
        <p:txBody>
          <a:bodyPr>
            <a:spAutoFit/>
          </a:bodyPr>
          <a:lstStyle/>
          <a:p>
            <a:pPr algn="ctr">
              <a:spcBef>
                <a:spcPct val="50000"/>
              </a:spcBef>
            </a:pPr>
            <a:r>
              <a:rPr lang="en-US" sz="1800">
                <a:solidFill>
                  <a:schemeClr val="tx2"/>
                </a:solidFill>
                <a:latin typeface="Arial" pitchFamily="34" charset="0"/>
              </a:rPr>
              <a:t>neutron</a:t>
            </a:r>
          </a:p>
        </p:txBody>
      </p:sp>
      <p:sp>
        <p:nvSpPr>
          <p:cNvPr id="1368077" name="Text Box 13"/>
          <p:cNvSpPr txBox="1">
            <a:spLocks noChangeArrowheads="1"/>
          </p:cNvSpPr>
          <p:nvPr/>
        </p:nvSpPr>
        <p:spPr bwMode="auto">
          <a:xfrm>
            <a:off x="2130425" y="4464050"/>
            <a:ext cx="1219200" cy="376238"/>
          </a:xfrm>
          <a:prstGeom prst="rect">
            <a:avLst/>
          </a:prstGeom>
          <a:solidFill>
            <a:srgbClr val="FFFFCC"/>
          </a:solidFill>
          <a:ln w="9525">
            <a:solidFill>
              <a:schemeClr val="tx1"/>
            </a:solidFill>
            <a:miter lim="800000"/>
            <a:headEnd/>
            <a:tailEnd/>
          </a:ln>
        </p:spPr>
        <p:txBody>
          <a:bodyPr>
            <a:spAutoFit/>
          </a:bodyPr>
          <a:lstStyle/>
          <a:p>
            <a:pPr algn="ctr">
              <a:spcBef>
                <a:spcPct val="50000"/>
              </a:spcBef>
            </a:pPr>
            <a:r>
              <a:rPr lang="en-US" sz="1800">
                <a:solidFill>
                  <a:schemeClr val="tx2"/>
                </a:solidFill>
                <a:latin typeface="Arial" pitchFamily="34" charset="0"/>
                <a:sym typeface="Symbol" pitchFamily="18" charset="2"/>
              </a:rPr>
              <a:t>n</a:t>
            </a:r>
          </a:p>
        </p:txBody>
      </p:sp>
      <p:sp>
        <p:nvSpPr>
          <p:cNvPr id="1368078" name="Text Box 14"/>
          <p:cNvSpPr txBox="1">
            <a:spLocks noChangeArrowheads="1"/>
          </p:cNvSpPr>
          <p:nvPr/>
        </p:nvSpPr>
        <p:spPr bwMode="auto">
          <a:xfrm>
            <a:off x="3349625" y="4840288"/>
            <a:ext cx="1201738" cy="376237"/>
          </a:xfrm>
          <a:prstGeom prst="rect">
            <a:avLst/>
          </a:prstGeom>
          <a:solidFill>
            <a:srgbClr val="FFFFCC"/>
          </a:solidFill>
          <a:ln w="9525">
            <a:solidFill>
              <a:schemeClr val="tx1"/>
            </a:solidFill>
            <a:miter lim="800000"/>
            <a:headEnd/>
            <a:tailEnd/>
          </a:ln>
        </p:spPr>
        <p:txBody>
          <a:bodyPr>
            <a:spAutoFit/>
          </a:bodyPr>
          <a:lstStyle/>
          <a:p>
            <a:pPr algn="ctr">
              <a:spcBef>
                <a:spcPct val="50000"/>
              </a:spcBef>
            </a:pPr>
            <a:r>
              <a:rPr lang="en-US" sz="1800">
                <a:solidFill>
                  <a:schemeClr val="tx2"/>
                </a:solidFill>
                <a:latin typeface="Arial" pitchFamily="34" charset="0"/>
              </a:rPr>
              <a:t>delta</a:t>
            </a:r>
          </a:p>
        </p:txBody>
      </p:sp>
      <p:sp>
        <p:nvSpPr>
          <p:cNvPr id="1368079" name="Text Box 15"/>
          <p:cNvSpPr txBox="1">
            <a:spLocks noChangeArrowheads="1"/>
          </p:cNvSpPr>
          <p:nvPr/>
        </p:nvSpPr>
        <p:spPr bwMode="auto">
          <a:xfrm>
            <a:off x="4551363" y="4840288"/>
            <a:ext cx="1219200" cy="376237"/>
          </a:xfrm>
          <a:prstGeom prst="rect">
            <a:avLst/>
          </a:prstGeom>
          <a:solidFill>
            <a:srgbClr val="FFFFCC"/>
          </a:solidFill>
          <a:ln w="9525">
            <a:solidFill>
              <a:schemeClr val="tx1"/>
            </a:solidFill>
            <a:miter lim="800000"/>
            <a:headEnd/>
            <a:tailEnd/>
          </a:ln>
        </p:spPr>
        <p:txBody>
          <a:bodyPr>
            <a:spAutoFit/>
          </a:bodyPr>
          <a:lstStyle/>
          <a:p>
            <a:pPr algn="ctr">
              <a:spcBef>
                <a:spcPct val="50000"/>
              </a:spcBef>
            </a:pPr>
            <a:r>
              <a:rPr lang="en-US" sz="1800">
                <a:solidFill>
                  <a:schemeClr val="tx2"/>
                </a:solidFill>
                <a:latin typeface="Arial" pitchFamily="34" charset="0"/>
                <a:sym typeface="Symbol" pitchFamily="18" charset="2"/>
              </a:rPr>
              <a:t></a:t>
            </a:r>
            <a:r>
              <a:rPr lang="en-US" sz="1800" baseline="30000">
                <a:solidFill>
                  <a:schemeClr val="tx2"/>
                </a:solidFill>
                <a:latin typeface="Arial" pitchFamily="34" charset="0"/>
                <a:sym typeface="Symbol" pitchFamily="18" charset="2"/>
              </a:rPr>
              <a:t>++</a:t>
            </a:r>
            <a:endParaRPr lang="en-US" sz="1800">
              <a:solidFill>
                <a:schemeClr val="tx2"/>
              </a:solidFill>
              <a:latin typeface="Arial" pitchFamily="34" charset="0"/>
              <a:sym typeface="Symbol" pitchFamily="18" charset="2"/>
            </a:endParaRPr>
          </a:p>
        </p:txBody>
      </p:sp>
      <p:sp>
        <p:nvSpPr>
          <p:cNvPr id="1368080" name="Text Box 16"/>
          <p:cNvSpPr txBox="1">
            <a:spLocks noChangeArrowheads="1"/>
          </p:cNvSpPr>
          <p:nvPr/>
        </p:nvSpPr>
        <p:spPr bwMode="auto">
          <a:xfrm>
            <a:off x="3349625" y="5216525"/>
            <a:ext cx="1201738" cy="376238"/>
          </a:xfrm>
          <a:prstGeom prst="rect">
            <a:avLst/>
          </a:prstGeom>
          <a:solidFill>
            <a:srgbClr val="FFFFCC"/>
          </a:solidFill>
          <a:ln w="9525">
            <a:solidFill>
              <a:schemeClr val="tx1"/>
            </a:solidFill>
            <a:miter lim="800000"/>
            <a:headEnd/>
            <a:tailEnd/>
          </a:ln>
        </p:spPr>
        <p:txBody>
          <a:bodyPr>
            <a:spAutoFit/>
          </a:bodyPr>
          <a:lstStyle/>
          <a:p>
            <a:pPr algn="ctr">
              <a:spcBef>
                <a:spcPct val="50000"/>
              </a:spcBef>
            </a:pPr>
            <a:r>
              <a:rPr lang="en-US" sz="1800">
                <a:solidFill>
                  <a:schemeClr val="tx2"/>
                </a:solidFill>
                <a:latin typeface="Arial" pitchFamily="34" charset="0"/>
              </a:rPr>
              <a:t>delta</a:t>
            </a:r>
          </a:p>
        </p:txBody>
      </p:sp>
      <p:sp>
        <p:nvSpPr>
          <p:cNvPr id="1368081" name="Text Box 17"/>
          <p:cNvSpPr txBox="1">
            <a:spLocks noChangeArrowheads="1"/>
          </p:cNvSpPr>
          <p:nvPr/>
        </p:nvSpPr>
        <p:spPr bwMode="auto">
          <a:xfrm>
            <a:off x="4551363" y="5216525"/>
            <a:ext cx="1219200" cy="376238"/>
          </a:xfrm>
          <a:prstGeom prst="rect">
            <a:avLst/>
          </a:prstGeom>
          <a:solidFill>
            <a:srgbClr val="FFFFCC"/>
          </a:solidFill>
          <a:ln w="9525">
            <a:solidFill>
              <a:schemeClr val="tx1"/>
            </a:solidFill>
            <a:miter lim="800000"/>
            <a:headEnd/>
            <a:tailEnd/>
          </a:ln>
        </p:spPr>
        <p:txBody>
          <a:bodyPr>
            <a:spAutoFit/>
          </a:bodyPr>
          <a:lstStyle/>
          <a:p>
            <a:pPr algn="ctr">
              <a:spcBef>
                <a:spcPct val="50000"/>
              </a:spcBef>
            </a:pPr>
            <a:r>
              <a:rPr lang="en-US" sz="1800">
                <a:solidFill>
                  <a:schemeClr val="tx2"/>
                </a:solidFill>
                <a:latin typeface="Arial" pitchFamily="34" charset="0"/>
                <a:sym typeface="Symbol" pitchFamily="18" charset="2"/>
              </a:rPr>
              <a:t></a:t>
            </a:r>
            <a:r>
              <a:rPr lang="en-US" sz="1800" baseline="30000">
                <a:solidFill>
                  <a:schemeClr val="tx2"/>
                </a:solidFill>
                <a:latin typeface="Arial" pitchFamily="34" charset="0"/>
                <a:sym typeface="Symbol" pitchFamily="18" charset="2"/>
              </a:rPr>
              <a:t>+</a:t>
            </a:r>
          </a:p>
        </p:txBody>
      </p:sp>
      <p:sp>
        <p:nvSpPr>
          <p:cNvPr id="1368082" name="Text Box 18"/>
          <p:cNvSpPr txBox="1">
            <a:spLocks noChangeArrowheads="1"/>
          </p:cNvSpPr>
          <p:nvPr/>
        </p:nvSpPr>
        <p:spPr bwMode="auto">
          <a:xfrm>
            <a:off x="3349625" y="4087813"/>
            <a:ext cx="1201738" cy="376237"/>
          </a:xfrm>
          <a:prstGeom prst="rect">
            <a:avLst/>
          </a:prstGeom>
          <a:solidFill>
            <a:srgbClr val="FFFFCC"/>
          </a:solidFill>
          <a:ln w="9525">
            <a:solidFill>
              <a:schemeClr val="tx1"/>
            </a:solidFill>
            <a:miter lim="800000"/>
            <a:headEnd/>
            <a:tailEnd/>
          </a:ln>
        </p:spPr>
        <p:txBody>
          <a:bodyPr>
            <a:spAutoFit/>
          </a:bodyPr>
          <a:lstStyle/>
          <a:p>
            <a:pPr algn="ctr">
              <a:spcBef>
                <a:spcPct val="50000"/>
              </a:spcBef>
            </a:pPr>
            <a:r>
              <a:rPr lang="en-US" sz="1800">
                <a:solidFill>
                  <a:schemeClr val="tx2"/>
                </a:solidFill>
                <a:latin typeface="Arial" pitchFamily="34" charset="0"/>
              </a:rPr>
              <a:t>delta</a:t>
            </a:r>
          </a:p>
        </p:txBody>
      </p:sp>
      <p:sp>
        <p:nvSpPr>
          <p:cNvPr id="1368083" name="Text Box 19"/>
          <p:cNvSpPr txBox="1">
            <a:spLocks noChangeArrowheads="1"/>
          </p:cNvSpPr>
          <p:nvPr/>
        </p:nvSpPr>
        <p:spPr bwMode="auto">
          <a:xfrm>
            <a:off x="4551363" y="4087813"/>
            <a:ext cx="1219200" cy="376237"/>
          </a:xfrm>
          <a:prstGeom prst="rect">
            <a:avLst/>
          </a:prstGeom>
          <a:solidFill>
            <a:srgbClr val="FFFFCC"/>
          </a:solidFill>
          <a:ln w="9525">
            <a:solidFill>
              <a:schemeClr val="tx1"/>
            </a:solidFill>
            <a:miter lim="800000"/>
            <a:headEnd/>
            <a:tailEnd/>
          </a:ln>
        </p:spPr>
        <p:txBody>
          <a:bodyPr>
            <a:spAutoFit/>
          </a:bodyPr>
          <a:lstStyle/>
          <a:p>
            <a:pPr algn="ctr">
              <a:spcBef>
                <a:spcPct val="50000"/>
              </a:spcBef>
            </a:pPr>
            <a:r>
              <a:rPr lang="en-US" sz="1800">
                <a:solidFill>
                  <a:schemeClr val="tx2"/>
                </a:solidFill>
                <a:latin typeface="Arial" pitchFamily="34" charset="0"/>
                <a:sym typeface="Symbol" pitchFamily="18" charset="2"/>
              </a:rPr>
              <a:t></a:t>
            </a:r>
            <a:r>
              <a:rPr lang="en-US" sz="1800" baseline="30000">
                <a:solidFill>
                  <a:schemeClr val="tx2"/>
                </a:solidFill>
                <a:latin typeface="Arial" pitchFamily="34" charset="0"/>
                <a:sym typeface="Symbol" pitchFamily="18" charset="2"/>
              </a:rPr>
              <a:t>0</a:t>
            </a:r>
          </a:p>
        </p:txBody>
      </p:sp>
      <p:sp>
        <p:nvSpPr>
          <p:cNvPr id="1368084" name="Text Box 20"/>
          <p:cNvSpPr txBox="1">
            <a:spLocks noChangeArrowheads="1"/>
          </p:cNvSpPr>
          <p:nvPr/>
        </p:nvSpPr>
        <p:spPr bwMode="auto">
          <a:xfrm>
            <a:off x="3349625" y="4464050"/>
            <a:ext cx="1201738" cy="376238"/>
          </a:xfrm>
          <a:prstGeom prst="rect">
            <a:avLst/>
          </a:prstGeom>
          <a:solidFill>
            <a:srgbClr val="FFFFCC"/>
          </a:solidFill>
          <a:ln w="9525">
            <a:solidFill>
              <a:schemeClr val="tx1"/>
            </a:solidFill>
            <a:miter lim="800000"/>
            <a:headEnd/>
            <a:tailEnd/>
          </a:ln>
        </p:spPr>
        <p:txBody>
          <a:bodyPr>
            <a:spAutoFit/>
          </a:bodyPr>
          <a:lstStyle/>
          <a:p>
            <a:pPr algn="ctr">
              <a:spcBef>
                <a:spcPct val="50000"/>
              </a:spcBef>
            </a:pPr>
            <a:r>
              <a:rPr lang="en-US" sz="1800">
                <a:solidFill>
                  <a:schemeClr val="tx2"/>
                </a:solidFill>
                <a:latin typeface="Arial" pitchFamily="34" charset="0"/>
              </a:rPr>
              <a:t>delta</a:t>
            </a:r>
          </a:p>
        </p:txBody>
      </p:sp>
      <p:sp>
        <p:nvSpPr>
          <p:cNvPr id="1368085" name="Text Box 21"/>
          <p:cNvSpPr txBox="1">
            <a:spLocks noChangeArrowheads="1"/>
          </p:cNvSpPr>
          <p:nvPr/>
        </p:nvSpPr>
        <p:spPr bwMode="auto">
          <a:xfrm>
            <a:off x="4551363" y="4464050"/>
            <a:ext cx="1219200" cy="376238"/>
          </a:xfrm>
          <a:prstGeom prst="rect">
            <a:avLst/>
          </a:prstGeom>
          <a:solidFill>
            <a:srgbClr val="FFFFCC"/>
          </a:solidFill>
          <a:ln w="9525">
            <a:solidFill>
              <a:schemeClr val="tx1"/>
            </a:solidFill>
            <a:miter lim="800000"/>
            <a:headEnd/>
            <a:tailEnd/>
          </a:ln>
        </p:spPr>
        <p:txBody>
          <a:bodyPr>
            <a:spAutoFit/>
          </a:bodyPr>
          <a:lstStyle/>
          <a:p>
            <a:pPr algn="ctr">
              <a:spcBef>
                <a:spcPct val="50000"/>
              </a:spcBef>
            </a:pPr>
            <a:r>
              <a:rPr lang="en-US" sz="1800">
                <a:solidFill>
                  <a:schemeClr val="tx2"/>
                </a:solidFill>
                <a:latin typeface="Arial" pitchFamily="34" charset="0"/>
                <a:sym typeface="Symbol" pitchFamily="18" charset="2"/>
              </a:rPr>
              <a:t></a:t>
            </a:r>
            <a:r>
              <a:rPr lang="en-US" sz="1800" baseline="30000">
                <a:solidFill>
                  <a:schemeClr val="tx2"/>
                </a:solidFill>
                <a:latin typeface="Arial" pitchFamily="34" charset="0"/>
                <a:sym typeface="Symbol" pitchFamily="18" charset="2"/>
              </a:rPr>
              <a:t>-</a:t>
            </a:r>
          </a:p>
        </p:txBody>
      </p:sp>
      <p:sp>
        <p:nvSpPr>
          <p:cNvPr id="1368086" name="Text Box 22"/>
          <p:cNvSpPr txBox="1">
            <a:spLocks noChangeArrowheads="1"/>
          </p:cNvSpPr>
          <p:nvPr/>
        </p:nvSpPr>
        <p:spPr bwMode="auto">
          <a:xfrm>
            <a:off x="928688" y="4840288"/>
            <a:ext cx="1201737" cy="376237"/>
          </a:xfrm>
          <a:prstGeom prst="rect">
            <a:avLst/>
          </a:prstGeom>
          <a:solidFill>
            <a:srgbClr val="FFFFCC"/>
          </a:solidFill>
          <a:ln w="9525">
            <a:solidFill>
              <a:schemeClr val="tx1"/>
            </a:solidFill>
            <a:miter lim="800000"/>
            <a:headEnd/>
            <a:tailEnd/>
          </a:ln>
        </p:spPr>
        <p:txBody>
          <a:bodyPr>
            <a:spAutoFit/>
          </a:bodyPr>
          <a:lstStyle/>
          <a:p>
            <a:pPr algn="ctr">
              <a:spcBef>
                <a:spcPct val="50000"/>
              </a:spcBef>
            </a:pPr>
            <a:r>
              <a:rPr lang="en-US" sz="1800">
                <a:solidFill>
                  <a:schemeClr val="tx2"/>
                </a:solidFill>
                <a:latin typeface="Arial" pitchFamily="34" charset="0"/>
              </a:rPr>
              <a:t>lambda</a:t>
            </a:r>
          </a:p>
        </p:txBody>
      </p:sp>
      <p:sp>
        <p:nvSpPr>
          <p:cNvPr id="1368087" name="Text Box 23"/>
          <p:cNvSpPr txBox="1">
            <a:spLocks noChangeArrowheads="1"/>
          </p:cNvSpPr>
          <p:nvPr/>
        </p:nvSpPr>
        <p:spPr bwMode="auto">
          <a:xfrm>
            <a:off x="2130425" y="4840288"/>
            <a:ext cx="1219200" cy="376237"/>
          </a:xfrm>
          <a:prstGeom prst="rect">
            <a:avLst/>
          </a:prstGeom>
          <a:solidFill>
            <a:srgbClr val="FFFFCC"/>
          </a:solidFill>
          <a:ln w="9525">
            <a:solidFill>
              <a:schemeClr val="tx1"/>
            </a:solidFill>
            <a:miter lim="800000"/>
            <a:headEnd/>
            <a:tailEnd/>
          </a:ln>
        </p:spPr>
        <p:txBody>
          <a:bodyPr>
            <a:spAutoFit/>
          </a:bodyPr>
          <a:lstStyle/>
          <a:p>
            <a:pPr algn="ctr">
              <a:spcBef>
                <a:spcPct val="50000"/>
              </a:spcBef>
            </a:pPr>
            <a:r>
              <a:rPr lang="en-US" sz="1800">
                <a:solidFill>
                  <a:schemeClr val="tx2"/>
                </a:solidFill>
                <a:latin typeface="Arial" pitchFamily="34" charset="0"/>
                <a:sym typeface="Symbol" pitchFamily="18" charset="2"/>
              </a:rPr>
              <a:t></a:t>
            </a:r>
            <a:r>
              <a:rPr lang="en-US" sz="1800" baseline="30000">
                <a:solidFill>
                  <a:schemeClr val="tx2"/>
                </a:solidFill>
                <a:latin typeface="Arial" pitchFamily="34" charset="0"/>
                <a:sym typeface="Symbol" pitchFamily="18" charset="2"/>
              </a:rPr>
              <a:t>0</a:t>
            </a:r>
            <a:endParaRPr lang="en-US" sz="1800">
              <a:solidFill>
                <a:schemeClr val="tx2"/>
              </a:solidFill>
              <a:latin typeface="Arial" pitchFamily="34" charset="0"/>
              <a:sym typeface="Symbol" pitchFamily="18" charset="2"/>
            </a:endParaRPr>
          </a:p>
        </p:txBody>
      </p:sp>
      <p:sp>
        <p:nvSpPr>
          <p:cNvPr id="1368088" name="Text Box 24"/>
          <p:cNvSpPr txBox="1">
            <a:spLocks noChangeArrowheads="1"/>
          </p:cNvSpPr>
          <p:nvPr/>
        </p:nvSpPr>
        <p:spPr bwMode="auto">
          <a:xfrm>
            <a:off x="5770563" y="4087813"/>
            <a:ext cx="1201737" cy="376237"/>
          </a:xfrm>
          <a:prstGeom prst="rect">
            <a:avLst/>
          </a:prstGeom>
          <a:solidFill>
            <a:srgbClr val="FFFFCC"/>
          </a:solidFill>
          <a:ln w="9525">
            <a:solidFill>
              <a:schemeClr val="tx1"/>
            </a:solidFill>
            <a:miter lim="800000"/>
            <a:headEnd/>
            <a:tailEnd/>
          </a:ln>
        </p:spPr>
        <p:txBody>
          <a:bodyPr>
            <a:spAutoFit/>
          </a:bodyPr>
          <a:lstStyle/>
          <a:p>
            <a:pPr algn="ctr">
              <a:spcBef>
                <a:spcPct val="50000"/>
              </a:spcBef>
            </a:pPr>
            <a:r>
              <a:rPr lang="en-US" sz="1800">
                <a:solidFill>
                  <a:schemeClr val="tx2"/>
                </a:solidFill>
                <a:latin typeface="Arial" pitchFamily="34" charset="0"/>
              </a:rPr>
              <a:t>sigma</a:t>
            </a:r>
          </a:p>
        </p:txBody>
      </p:sp>
      <p:sp>
        <p:nvSpPr>
          <p:cNvPr id="1368089" name="Text Box 25"/>
          <p:cNvSpPr txBox="1">
            <a:spLocks noChangeArrowheads="1"/>
          </p:cNvSpPr>
          <p:nvPr/>
        </p:nvSpPr>
        <p:spPr bwMode="auto">
          <a:xfrm>
            <a:off x="6972300" y="4087813"/>
            <a:ext cx="1219200" cy="376237"/>
          </a:xfrm>
          <a:prstGeom prst="rect">
            <a:avLst/>
          </a:prstGeom>
          <a:solidFill>
            <a:srgbClr val="FFFFCC"/>
          </a:solidFill>
          <a:ln w="9525">
            <a:solidFill>
              <a:schemeClr val="tx1"/>
            </a:solidFill>
            <a:miter lim="800000"/>
            <a:headEnd/>
            <a:tailEnd/>
          </a:ln>
        </p:spPr>
        <p:txBody>
          <a:bodyPr>
            <a:spAutoFit/>
          </a:bodyPr>
          <a:lstStyle/>
          <a:p>
            <a:pPr algn="ctr">
              <a:spcBef>
                <a:spcPct val="50000"/>
              </a:spcBef>
            </a:pPr>
            <a:r>
              <a:rPr lang="en-US" sz="1800">
                <a:solidFill>
                  <a:schemeClr val="tx2"/>
                </a:solidFill>
                <a:latin typeface="Arial" pitchFamily="34" charset="0"/>
                <a:sym typeface="Symbol" pitchFamily="18" charset="2"/>
              </a:rPr>
              <a:t></a:t>
            </a:r>
            <a:r>
              <a:rPr lang="en-US" sz="1800" baseline="30000">
                <a:solidFill>
                  <a:schemeClr val="tx2"/>
                </a:solidFill>
                <a:latin typeface="Arial" pitchFamily="34" charset="0"/>
                <a:sym typeface="Symbol" pitchFamily="18" charset="2"/>
              </a:rPr>
              <a:t>+</a:t>
            </a:r>
            <a:endParaRPr lang="en-US" sz="1800">
              <a:solidFill>
                <a:schemeClr val="tx2"/>
              </a:solidFill>
              <a:latin typeface="Arial" pitchFamily="34" charset="0"/>
              <a:sym typeface="Symbol" pitchFamily="18" charset="2"/>
            </a:endParaRPr>
          </a:p>
        </p:txBody>
      </p:sp>
      <p:sp>
        <p:nvSpPr>
          <p:cNvPr id="1368090" name="Text Box 26"/>
          <p:cNvSpPr txBox="1">
            <a:spLocks noChangeArrowheads="1"/>
          </p:cNvSpPr>
          <p:nvPr/>
        </p:nvSpPr>
        <p:spPr bwMode="auto">
          <a:xfrm>
            <a:off x="5770563" y="4464050"/>
            <a:ext cx="1201737" cy="376238"/>
          </a:xfrm>
          <a:prstGeom prst="rect">
            <a:avLst/>
          </a:prstGeom>
          <a:solidFill>
            <a:srgbClr val="FFFFCC"/>
          </a:solidFill>
          <a:ln w="9525">
            <a:solidFill>
              <a:schemeClr val="tx1"/>
            </a:solidFill>
            <a:miter lim="800000"/>
            <a:headEnd/>
            <a:tailEnd/>
          </a:ln>
        </p:spPr>
        <p:txBody>
          <a:bodyPr>
            <a:spAutoFit/>
          </a:bodyPr>
          <a:lstStyle/>
          <a:p>
            <a:pPr algn="ctr">
              <a:spcBef>
                <a:spcPct val="50000"/>
              </a:spcBef>
            </a:pPr>
            <a:r>
              <a:rPr lang="en-US" sz="1800">
                <a:solidFill>
                  <a:schemeClr val="tx2"/>
                </a:solidFill>
                <a:latin typeface="Arial" pitchFamily="34" charset="0"/>
              </a:rPr>
              <a:t>sigma</a:t>
            </a:r>
          </a:p>
        </p:txBody>
      </p:sp>
      <p:sp>
        <p:nvSpPr>
          <p:cNvPr id="1368091" name="Text Box 27"/>
          <p:cNvSpPr txBox="1">
            <a:spLocks noChangeArrowheads="1"/>
          </p:cNvSpPr>
          <p:nvPr/>
        </p:nvSpPr>
        <p:spPr bwMode="auto">
          <a:xfrm>
            <a:off x="6972300" y="4464050"/>
            <a:ext cx="1219200" cy="376238"/>
          </a:xfrm>
          <a:prstGeom prst="rect">
            <a:avLst/>
          </a:prstGeom>
          <a:solidFill>
            <a:srgbClr val="FFFFCC"/>
          </a:solidFill>
          <a:ln w="9525">
            <a:solidFill>
              <a:schemeClr val="tx1"/>
            </a:solidFill>
            <a:miter lim="800000"/>
            <a:headEnd/>
            <a:tailEnd/>
          </a:ln>
        </p:spPr>
        <p:txBody>
          <a:bodyPr>
            <a:spAutoFit/>
          </a:bodyPr>
          <a:lstStyle/>
          <a:p>
            <a:pPr algn="ctr">
              <a:spcBef>
                <a:spcPct val="50000"/>
              </a:spcBef>
            </a:pPr>
            <a:r>
              <a:rPr lang="en-US" sz="1800">
                <a:solidFill>
                  <a:schemeClr val="tx2"/>
                </a:solidFill>
                <a:latin typeface="Arial" pitchFamily="34" charset="0"/>
                <a:sym typeface="Symbol" pitchFamily="18" charset="2"/>
              </a:rPr>
              <a:t></a:t>
            </a:r>
            <a:r>
              <a:rPr lang="en-US" sz="1800" baseline="30000">
                <a:solidFill>
                  <a:schemeClr val="tx2"/>
                </a:solidFill>
                <a:latin typeface="Arial" pitchFamily="34" charset="0"/>
                <a:sym typeface="Symbol" pitchFamily="18" charset="2"/>
              </a:rPr>
              <a:t>0</a:t>
            </a:r>
            <a:endParaRPr lang="en-US" sz="1800">
              <a:solidFill>
                <a:schemeClr val="tx2"/>
              </a:solidFill>
              <a:latin typeface="Arial" pitchFamily="34" charset="0"/>
              <a:sym typeface="Symbol" pitchFamily="18" charset="2"/>
            </a:endParaRPr>
          </a:p>
        </p:txBody>
      </p:sp>
      <p:sp>
        <p:nvSpPr>
          <p:cNvPr id="1368092" name="Text Box 28"/>
          <p:cNvSpPr txBox="1">
            <a:spLocks noChangeArrowheads="1"/>
          </p:cNvSpPr>
          <p:nvPr/>
        </p:nvSpPr>
        <p:spPr bwMode="auto">
          <a:xfrm>
            <a:off x="5770563" y="4840288"/>
            <a:ext cx="1201737" cy="376237"/>
          </a:xfrm>
          <a:prstGeom prst="rect">
            <a:avLst/>
          </a:prstGeom>
          <a:solidFill>
            <a:srgbClr val="FFFFCC"/>
          </a:solidFill>
          <a:ln w="9525">
            <a:solidFill>
              <a:schemeClr val="tx1"/>
            </a:solidFill>
            <a:miter lim="800000"/>
            <a:headEnd/>
            <a:tailEnd/>
          </a:ln>
        </p:spPr>
        <p:txBody>
          <a:bodyPr>
            <a:spAutoFit/>
          </a:bodyPr>
          <a:lstStyle/>
          <a:p>
            <a:pPr algn="ctr">
              <a:spcBef>
                <a:spcPct val="50000"/>
              </a:spcBef>
            </a:pPr>
            <a:r>
              <a:rPr lang="en-US" sz="1800">
                <a:solidFill>
                  <a:schemeClr val="tx2"/>
                </a:solidFill>
                <a:latin typeface="Arial" pitchFamily="34" charset="0"/>
              </a:rPr>
              <a:t>sigma</a:t>
            </a:r>
          </a:p>
        </p:txBody>
      </p:sp>
      <p:sp>
        <p:nvSpPr>
          <p:cNvPr id="1368093" name="Text Box 29"/>
          <p:cNvSpPr txBox="1">
            <a:spLocks noChangeArrowheads="1"/>
          </p:cNvSpPr>
          <p:nvPr/>
        </p:nvSpPr>
        <p:spPr bwMode="auto">
          <a:xfrm>
            <a:off x="6972300" y="4840288"/>
            <a:ext cx="1219200" cy="376237"/>
          </a:xfrm>
          <a:prstGeom prst="rect">
            <a:avLst/>
          </a:prstGeom>
          <a:solidFill>
            <a:srgbClr val="FFFFCC"/>
          </a:solidFill>
          <a:ln w="9525">
            <a:solidFill>
              <a:schemeClr val="tx1"/>
            </a:solidFill>
            <a:miter lim="800000"/>
            <a:headEnd/>
            <a:tailEnd/>
          </a:ln>
        </p:spPr>
        <p:txBody>
          <a:bodyPr>
            <a:spAutoFit/>
          </a:bodyPr>
          <a:lstStyle/>
          <a:p>
            <a:pPr algn="ctr">
              <a:spcBef>
                <a:spcPct val="50000"/>
              </a:spcBef>
            </a:pPr>
            <a:r>
              <a:rPr lang="en-US" sz="1800">
                <a:solidFill>
                  <a:schemeClr val="tx2"/>
                </a:solidFill>
                <a:latin typeface="Arial" pitchFamily="34" charset="0"/>
                <a:sym typeface="Symbol" pitchFamily="18" charset="2"/>
              </a:rPr>
              <a:t></a:t>
            </a:r>
            <a:r>
              <a:rPr lang="en-US" sz="1800" baseline="30000">
                <a:solidFill>
                  <a:schemeClr val="tx2"/>
                </a:solidFill>
                <a:latin typeface="Arial" pitchFamily="34" charset="0"/>
                <a:sym typeface="Symbol" pitchFamily="18" charset="2"/>
              </a:rPr>
              <a:t>-</a:t>
            </a:r>
            <a:endParaRPr lang="en-US" sz="1800">
              <a:solidFill>
                <a:schemeClr val="tx2"/>
              </a:solidFill>
              <a:latin typeface="Arial" pitchFamily="34" charset="0"/>
              <a:sym typeface="Symbol" pitchFamily="18" charset="2"/>
            </a:endParaRPr>
          </a:p>
        </p:txBody>
      </p:sp>
      <p:sp>
        <p:nvSpPr>
          <p:cNvPr id="1368094" name="Text Box 30"/>
          <p:cNvSpPr txBox="1">
            <a:spLocks noChangeArrowheads="1"/>
          </p:cNvSpPr>
          <p:nvPr/>
        </p:nvSpPr>
        <p:spPr bwMode="auto">
          <a:xfrm>
            <a:off x="5770563" y="5211763"/>
            <a:ext cx="1201737" cy="376237"/>
          </a:xfrm>
          <a:prstGeom prst="rect">
            <a:avLst/>
          </a:prstGeom>
          <a:solidFill>
            <a:srgbClr val="FFFFCC"/>
          </a:solidFill>
          <a:ln w="9525">
            <a:solidFill>
              <a:schemeClr val="tx1"/>
            </a:solidFill>
            <a:miter lim="800000"/>
            <a:headEnd/>
            <a:tailEnd/>
          </a:ln>
        </p:spPr>
        <p:txBody>
          <a:bodyPr>
            <a:spAutoFit/>
          </a:bodyPr>
          <a:lstStyle/>
          <a:p>
            <a:pPr algn="ctr">
              <a:spcBef>
                <a:spcPct val="50000"/>
              </a:spcBef>
            </a:pPr>
            <a:r>
              <a:rPr lang="en-US" sz="1800">
                <a:solidFill>
                  <a:schemeClr val="tx2"/>
                </a:solidFill>
                <a:latin typeface="Arial" pitchFamily="34" charset="0"/>
              </a:rPr>
              <a:t>xi</a:t>
            </a:r>
          </a:p>
        </p:txBody>
      </p:sp>
      <p:sp>
        <p:nvSpPr>
          <p:cNvPr id="1368095" name="Text Box 31"/>
          <p:cNvSpPr txBox="1">
            <a:spLocks noChangeArrowheads="1"/>
          </p:cNvSpPr>
          <p:nvPr/>
        </p:nvSpPr>
        <p:spPr bwMode="auto">
          <a:xfrm>
            <a:off x="6972300" y="5211763"/>
            <a:ext cx="1219200" cy="376237"/>
          </a:xfrm>
          <a:prstGeom prst="rect">
            <a:avLst/>
          </a:prstGeom>
          <a:solidFill>
            <a:srgbClr val="FFFFCC"/>
          </a:solidFill>
          <a:ln w="9525">
            <a:solidFill>
              <a:schemeClr val="tx1"/>
            </a:solidFill>
            <a:miter lim="800000"/>
            <a:headEnd/>
            <a:tailEnd/>
          </a:ln>
        </p:spPr>
        <p:txBody>
          <a:bodyPr>
            <a:spAutoFit/>
          </a:bodyPr>
          <a:lstStyle/>
          <a:p>
            <a:pPr algn="ctr">
              <a:spcBef>
                <a:spcPct val="50000"/>
              </a:spcBef>
            </a:pPr>
            <a:r>
              <a:rPr lang="en-US" sz="1800">
                <a:solidFill>
                  <a:schemeClr val="tx2"/>
                </a:solidFill>
                <a:latin typeface="Arial" pitchFamily="34" charset="0"/>
                <a:sym typeface="Symbol" pitchFamily="18" charset="2"/>
              </a:rPr>
              <a:t></a:t>
            </a:r>
            <a:r>
              <a:rPr lang="en-US" sz="1800" baseline="30000">
                <a:solidFill>
                  <a:schemeClr val="tx2"/>
                </a:solidFill>
                <a:latin typeface="Arial" pitchFamily="34" charset="0"/>
                <a:sym typeface="Symbol" pitchFamily="18" charset="2"/>
              </a:rPr>
              <a:t>0</a:t>
            </a:r>
            <a:endParaRPr lang="en-US" sz="1800">
              <a:solidFill>
                <a:schemeClr val="tx2"/>
              </a:solidFill>
              <a:latin typeface="Arial" pitchFamily="34" charset="0"/>
              <a:sym typeface="Symbol" pitchFamily="18" charset="2"/>
            </a:endParaRPr>
          </a:p>
        </p:txBody>
      </p:sp>
      <p:sp>
        <p:nvSpPr>
          <p:cNvPr id="1368098" name="Text Box 34"/>
          <p:cNvSpPr txBox="1">
            <a:spLocks noChangeArrowheads="1"/>
          </p:cNvSpPr>
          <p:nvPr/>
        </p:nvSpPr>
        <p:spPr bwMode="auto">
          <a:xfrm>
            <a:off x="928688" y="5216525"/>
            <a:ext cx="1201737" cy="376238"/>
          </a:xfrm>
          <a:prstGeom prst="rect">
            <a:avLst/>
          </a:prstGeom>
          <a:solidFill>
            <a:srgbClr val="FFFFCC"/>
          </a:solidFill>
          <a:ln w="9525">
            <a:solidFill>
              <a:schemeClr val="tx1"/>
            </a:solidFill>
            <a:miter lim="800000"/>
            <a:headEnd/>
            <a:tailEnd/>
          </a:ln>
        </p:spPr>
        <p:txBody>
          <a:bodyPr>
            <a:spAutoFit/>
          </a:bodyPr>
          <a:lstStyle/>
          <a:p>
            <a:pPr algn="ctr">
              <a:spcBef>
                <a:spcPct val="50000"/>
              </a:spcBef>
            </a:pPr>
            <a:r>
              <a:rPr lang="en-US" sz="1800">
                <a:solidFill>
                  <a:schemeClr val="tx2"/>
                </a:solidFill>
                <a:latin typeface="Arial" pitchFamily="34" charset="0"/>
              </a:rPr>
              <a:t>omega</a:t>
            </a:r>
          </a:p>
        </p:txBody>
      </p:sp>
      <p:sp>
        <p:nvSpPr>
          <p:cNvPr id="1368099" name="Text Box 35"/>
          <p:cNvSpPr txBox="1">
            <a:spLocks noChangeArrowheads="1"/>
          </p:cNvSpPr>
          <p:nvPr/>
        </p:nvSpPr>
        <p:spPr bwMode="auto">
          <a:xfrm>
            <a:off x="2130425" y="5216525"/>
            <a:ext cx="1219200" cy="376238"/>
          </a:xfrm>
          <a:prstGeom prst="rect">
            <a:avLst/>
          </a:prstGeom>
          <a:solidFill>
            <a:srgbClr val="FFFFCC"/>
          </a:solidFill>
          <a:ln w="9525">
            <a:solidFill>
              <a:schemeClr val="tx1"/>
            </a:solidFill>
            <a:miter lim="800000"/>
            <a:headEnd/>
            <a:tailEnd/>
          </a:ln>
        </p:spPr>
        <p:txBody>
          <a:bodyPr>
            <a:spAutoFit/>
          </a:bodyPr>
          <a:lstStyle/>
          <a:p>
            <a:pPr algn="ctr">
              <a:spcBef>
                <a:spcPct val="50000"/>
              </a:spcBef>
            </a:pPr>
            <a:r>
              <a:rPr lang="en-US" sz="1800">
                <a:solidFill>
                  <a:schemeClr val="tx2"/>
                </a:solidFill>
                <a:latin typeface="Arial" pitchFamily="34" charset="0"/>
                <a:sym typeface="Symbol" pitchFamily="18" charset="2"/>
              </a:rPr>
              <a:t></a:t>
            </a:r>
            <a:r>
              <a:rPr lang="en-US" sz="1800" baseline="30000">
                <a:solidFill>
                  <a:schemeClr val="tx2"/>
                </a:solidFill>
                <a:latin typeface="Arial" pitchFamily="34" charset="0"/>
                <a:sym typeface="Symbol" pitchFamily="18" charset="2"/>
              </a:rPr>
              <a:t>-</a:t>
            </a:r>
            <a:endParaRPr lang="en-US" sz="1800">
              <a:solidFill>
                <a:schemeClr val="tx2"/>
              </a:solidFill>
              <a:latin typeface="Arial" pitchFamily="34" charset="0"/>
              <a:sym typeface="Symbol" pitchFamily="18" charset="2"/>
            </a:endParaRPr>
          </a:p>
        </p:txBody>
      </p:sp>
      <p:sp>
        <p:nvSpPr>
          <p:cNvPr id="1368100" name="Text Box 36"/>
          <p:cNvSpPr txBox="1">
            <a:spLocks noChangeArrowheads="1"/>
          </p:cNvSpPr>
          <p:nvPr/>
        </p:nvSpPr>
        <p:spPr bwMode="auto">
          <a:xfrm>
            <a:off x="3349625" y="3711575"/>
            <a:ext cx="1201738" cy="376238"/>
          </a:xfrm>
          <a:prstGeom prst="rect">
            <a:avLst/>
          </a:prstGeom>
          <a:solidFill>
            <a:srgbClr val="FFFF99"/>
          </a:solidFill>
          <a:ln w="9525">
            <a:solidFill>
              <a:schemeClr val="tx1"/>
            </a:solidFill>
            <a:miter lim="800000"/>
            <a:headEnd/>
            <a:tailEnd/>
          </a:ln>
        </p:spPr>
        <p:txBody>
          <a:bodyPr>
            <a:spAutoFit/>
          </a:bodyPr>
          <a:lstStyle/>
          <a:p>
            <a:pPr algn="ctr">
              <a:spcBef>
                <a:spcPct val="50000"/>
              </a:spcBef>
            </a:pPr>
            <a:r>
              <a:rPr lang="en-US" sz="1800">
                <a:solidFill>
                  <a:schemeClr val="tx2"/>
                </a:solidFill>
                <a:latin typeface="Arial" pitchFamily="34" charset="0"/>
              </a:rPr>
              <a:t>Particle</a:t>
            </a:r>
          </a:p>
        </p:txBody>
      </p:sp>
      <p:sp>
        <p:nvSpPr>
          <p:cNvPr id="1368101" name="Text Box 37"/>
          <p:cNvSpPr txBox="1">
            <a:spLocks noChangeArrowheads="1"/>
          </p:cNvSpPr>
          <p:nvPr/>
        </p:nvSpPr>
        <p:spPr bwMode="auto">
          <a:xfrm>
            <a:off x="4551363" y="3711575"/>
            <a:ext cx="1219200" cy="376238"/>
          </a:xfrm>
          <a:prstGeom prst="rect">
            <a:avLst/>
          </a:prstGeom>
          <a:solidFill>
            <a:srgbClr val="FFFF99"/>
          </a:solidFill>
          <a:ln w="9525">
            <a:solidFill>
              <a:schemeClr val="tx1"/>
            </a:solidFill>
            <a:miter lim="800000"/>
            <a:headEnd/>
            <a:tailEnd/>
          </a:ln>
        </p:spPr>
        <p:txBody>
          <a:bodyPr>
            <a:spAutoFit/>
          </a:bodyPr>
          <a:lstStyle/>
          <a:p>
            <a:pPr algn="ctr">
              <a:spcBef>
                <a:spcPct val="50000"/>
              </a:spcBef>
            </a:pPr>
            <a:r>
              <a:rPr lang="en-US" sz="1800">
                <a:solidFill>
                  <a:schemeClr val="tx2"/>
                </a:solidFill>
                <a:latin typeface="Arial" pitchFamily="34" charset="0"/>
              </a:rPr>
              <a:t>Symbol</a:t>
            </a:r>
          </a:p>
        </p:txBody>
      </p:sp>
      <p:sp>
        <p:nvSpPr>
          <p:cNvPr id="1368102" name="Text Box 38"/>
          <p:cNvSpPr txBox="1">
            <a:spLocks noChangeArrowheads="1"/>
          </p:cNvSpPr>
          <p:nvPr/>
        </p:nvSpPr>
        <p:spPr bwMode="auto">
          <a:xfrm>
            <a:off x="5770563" y="3711575"/>
            <a:ext cx="1201737" cy="376238"/>
          </a:xfrm>
          <a:prstGeom prst="rect">
            <a:avLst/>
          </a:prstGeom>
          <a:solidFill>
            <a:srgbClr val="FFFF99"/>
          </a:solidFill>
          <a:ln w="9525">
            <a:solidFill>
              <a:schemeClr val="tx1"/>
            </a:solidFill>
            <a:miter lim="800000"/>
            <a:headEnd/>
            <a:tailEnd/>
          </a:ln>
        </p:spPr>
        <p:txBody>
          <a:bodyPr>
            <a:spAutoFit/>
          </a:bodyPr>
          <a:lstStyle/>
          <a:p>
            <a:pPr algn="ctr">
              <a:spcBef>
                <a:spcPct val="50000"/>
              </a:spcBef>
            </a:pPr>
            <a:r>
              <a:rPr lang="en-US" sz="1800">
                <a:solidFill>
                  <a:schemeClr val="tx2"/>
                </a:solidFill>
                <a:latin typeface="Arial" pitchFamily="34" charset="0"/>
              </a:rPr>
              <a:t>Particle</a:t>
            </a:r>
          </a:p>
        </p:txBody>
      </p:sp>
      <p:sp>
        <p:nvSpPr>
          <p:cNvPr id="1368103" name="Text Box 39"/>
          <p:cNvSpPr txBox="1">
            <a:spLocks noChangeArrowheads="1"/>
          </p:cNvSpPr>
          <p:nvPr/>
        </p:nvSpPr>
        <p:spPr bwMode="auto">
          <a:xfrm>
            <a:off x="6972300" y="3711575"/>
            <a:ext cx="1219200" cy="376238"/>
          </a:xfrm>
          <a:prstGeom prst="rect">
            <a:avLst/>
          </a:prstGeom>
          <a:solidFill>
            <a:srgbClr val="FFFF99"/>
          </a:solidFill>
          <a:ln w="9525">
            <a:solidFill>
              <a:schemeClr val="tx1"/>
            </a:solidFill>
            <a:miter lim="800000"/>
            <a:headEnd/>
            <a:tailEnd/>
          </a:ln>
        </p:spPr>
        <p:txBody>
          <a:bodyPr>
            <a:spAutoFit/>
          </a:bodyPr>
          <a:lstStyle/>
          <a:p>
            <a:pPr algn="ctr">
              <a:spcBef>
                <a:spcPct val="50000"/>
              </a:spcBef>
            </a:pPr>
            <a:r>
              <a:rPr lang="en-US" sz="1800">
                <a:solidFill>
                  <a:schemeClr val="tx2"/>
                </a:solidFill>
                <a:latin typeface="Arial" pitchFamily="34" charset="0"/>
              </a:rPr>
              <a:t>Symbol</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68066">
                                            <p:txEl>
                                              <p:pRg st="0" end="0"/>
                                            </p:txEl>
                                          </p:spTgt>
                                        </p:tgtEl>
                                        <p:attrNameLst>
                                          <p:attrName>style.visibility</p:attrName>
                                        </p:attrNameLst>
                                      </p:cBhvr>
                                      <p:to>
                                        <p:strVal val="visible"/>
                                      </p:to>
                                    </p:set>
                                    <p:anim calcmode="lin" valueType="num">
                                      <p:cBhvr additive="base">
                                        <p:cTn id="7" dur="500" fill="hold"/>
                                        <p:tgtEl>
                                          <p:spTgt spid="136806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6806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1368069"/>
                                        </p:tgtEl>
                                        <p:attrNameLst>
                                          <p:attrName>style.visibility</p:attrName>
                                        </p:attrNameLst>
                                      </p:cBhvr>
                                      <p:to>
                                        <p:strVal val="visible"/>
                                      </p:to>
                                    </p:set>
                                    <p:animEffect transition="in" filter="wipe(down)">
                                      <p:cBhvr>
                                        <p:cTn id="13" dur="580">
                                          <p:stCondLst>
                                            <p:cond delay="0"/>
                                          </p:stCondLst>
                                        </p:cTn>
                                        <p:tgtEl>
                                          <p:spTgt spid="1368069"/>
                                        </p:tgtEl>
                                      </p:cBhvr>
                                    </p:animEffect>
                                    <p:anim calcmode="lin" valueType="num">
                                      <p:cBhvr>
                                        <p:cTn id="14" dur="1822" tmFilter="0,0; 0.14,0.36; 0.43,0.73; 0.71,0.91; 1.0,1.0">
                                          <p:stCondLst>
                                            <p:cond delay="0"/>
                                          </p:stCondLst>
                                        </p:cTn>
                                        <p:tgtEl>
                                          <p:spTgt spid="1368069"/>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368069"/>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368069"/>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368069"/>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368069"/>
                                        </p:tgtEl>
                                        <p:attrNameLst>
                                          <p:attrName>ppt_y</p:attrName>
                                        </p:attrNameLst>
                                      </p:cBhvr>
                                      <p:tavLst>
                                        <p:tav tm="0" fmla="#ppt_y-sin(pi*$)/81">
                                          <p:val>
                                            <p:fltVal val="0"/>
                                          </p:val>
                                        </p:tav>
                                        <p:tav tm="100000">
                                          <p:val>
                                            <p:fltVal val="1"/>
                                          </p:val>
                                        </p:tav>
                                      </p:tavLst>
                                    </p:anim>
                                    <p:animScale>
                                      <p:cBhvr>
                                        <p:cTn id="19" dur="26">
                                          <p:stCondLst>
                                            <p:cond delay="650"/>
                                          </p:stCondLst>
                                        </p:cTn>
                                        <p:tgtEl>
                                          <p:spTgt spid="1368069"/>
                                        </p:tgtEl>
                                      </p:cBhvr>
                                      <p:to x="100000" y="60000"/>
                                    </p:animScale>
                                    <p:animScale>
                                      <p:cBhvr>
                                        <p:cTn id="20" dur="166" decel="50000">
                                          <p:stCondLst>
                                            <p:cond delay="676"/>
                                          </p:stCondLst>
                                        </p:cTn>
                                        <p:tgtEl>
                                          <p:spTgt spid="1368069"/>
                                        </p:tgtEl>
                                      </p:cBhvr>
                                      <p:to x="100000" y="100000"/>
                                    </p:animScale>
                                    <p:animScale>
                                      <p:cBhvr>
                                        <p:cTn id="21" dur="26">
                                          <p:stCondLst>
                                            <p:cond delay="1312"/>
                                          </p:stCondLst>
                                        </p:cTn>
                                        <p:tgtEl>
                                          <p:spTgt spid="1368069"/>
                                        </p:tgtEl>
                                      </p:cBhvr>
                                      <p:to x="100000" y="80000"/>
                                    </p:animScale>
                                    <p:animScale>
                                      <p:cBhvr>
                                        <p:cTn id="22" dur="166" decel="50000">
                                          <p:stCondLst>
                                            <p:cond delay="1338"/>
                                          </p:stCondLst>
                                        </p:cTn>
                                        <p:tgtEl>
                                          <p:spTgt spid="1368069"/>
                                        </p:tgtEl>
                                      </p:cBhvr>
                                      <p:to x="100000" y="100000"/>
                                    </p:animScale>
                                    <p:animScale>
                                      <p:cBhvr>
                                        <p:cTn id="23" dur="26">
                                          <p:stCondLst>
                                            <p:cond delay="1642"/>
                                          </p:stCondLst>
                                        </p:cTn>
                                        <p:tgtEl>
                                          <p:spTgt spid="1368069"/>
                                        </p:tgtEl>
                                      </p:cBhvr>
                                      <p:to x="100000" y="90000"/>
                                    </p:animScale>
                                    <p:animScale>
                                      <p:cBhvr>
                                        <p:cTn id="24" dur="166" decel="50000">
                                          <p:stCondLst>
                                            <p:cond delay="1668"/>
                                          </p:stCondLst>
                                        </p:cTn>
                                        <p:tgtEl>
                                          <p:spTgt spid="1368069"/>
                                        </p:tgtEl>
                                      </p:cBhvr>
                                      <p:to x="100000" y="100000"/>
                                    </p:animScale>
                                    <p:animScale>
                                      <p:cBhvr>
                                        <p:cTn id="25" dur="26">
                                          <p:stCondLst>
                                            <p:cond delay="1808"/>
                                          </p:stCondLst>
                                        </p:cTn>
                                        <p:tgtEl>
                                          <p:spTgt spid="1368069"/>
                                        </p:tgtEl>
                                      </p:cBhvr>
                                      <p:to x="100000" y="95000"/>
                                    </p:animScale>
                                    <p:animScale>
                                      <p:cBhvr>
                                        <p:cTn id="26" dur="166" decel="50000">
                                          <p:stCondLst>
                                            <p:cond delay="1834"/>
                                          </p:stCondLst>
                                        </p:cTn>
                                        <p:tgtEl>
                                          <p:spTgt spid="1368069"/>
                                        </p:tgtEl>
                                      </p:cBhvr>
                                      <p:to x="100000" y="100000"/>
                                    </p:animScale>
                                  </p:childTnLst>
                                  <p:subTnLst>
                                    <p:audio>
                                      <p:cMediaNode>
                                        <p:cTn display="0" masterRel="sameClick">
                                          <p:stCondLst>
                                            <p:cond evt="begin" delay="0">
                                              <p:tn val="11"/>
                                            </p:cond>
                                          </p:stCondLst>
                                          <p:endCondLst>
                                            <p:cond evt="onStopAudio" delay="0">
                                              <p:tgtEl>
                                                <p:sldTgt/>
                                              </p:tgtEl>
                                            </p:cond>
                                          </p:endCondLst>
                                        </p:cTn>
                                        <p:tgtEl>
                                          <p:sndTgt r:embed="rId5" name="boing.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68066">
                                            <p:txEl>
                                              <p:pRg st="1" end="1"/>
                                            </p:txEl>
                                          </p:spTgt>
                                        </p:tgtEl>
                                        <p:attrNameLst>
                                          <p:attrName>style.visibility</p:attrName>
                                        </p:attrNameLst>
                                      </p:cBhvr>
                                      <p:to>
                                        <p:strVal val="visible"/>
                                      </p:to>
                                    </p:set>
                                    <p:anim calcmode="lin" valueType="num">
                                      <p:cBhvr additive="base">
                                        <p:cTn id="31" dur="500" fill="hold"/>
                                        <p:tgtEl>
                                          <p:spTgt spid="1368066">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6806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53" presetClass="entr" presetSubtype="0" fill="hold" grpId="0" nodeType="clickEffect">
                                  <p:stCondLst>
                                    <p:cond delay="0"/>
                                  </p:stCondLst>
                                  <p:childTnLst>
                                    <p:set>
                                      <p:cBhvr>
                                        <p:cTn id="36" dur="1" fill="hold">
                                          <p:stCondLst>
                                            <p:cond delay="0"/>
                                          </p:stCondLst>
                                        </p:cTn>
                                        <p:tgtEl>
                                          <p:spTgt spid="1368072"/>
                                        </p:tgtEl>
                                        <p:attrNameLst>
                                          <p:attrName>style.visibility</p:attrName>
                                        </p:attrNameLst>
                                      </p:cBhvr>
                                      <p:to>
                                        <p:strVal val="visible"/>
                                      </p:to>
                                    </p:set>
                                    <p:anim calcmode="lin" valueType="num">
                                      <p:cBhvr>
                                        <p:cTn id="37" dur="500" fill="hold"/>
                                        <p:tgtEl>
                                          <p:spTgt spid="1368072"/>
                                        </p:tgtEl>
                                        <p:attrNameLst>
                                          <p:attrName>ppt_w</p:attrName>
                                        </p:attrNameLst>
                                      </p:cBhvr>
                                      <p:tavLst>
                                        <p:tav tm="0">
                                          <p:val>
                                            <p:fltVal val="0"/>
                                          </p:val>
                                        </p:tav>
                                        <p:tav tm="100000">
                                          <p:val>
                                            <p:strVal val="#ppt_w"/>
                                          </p:val>
                                        </p:tav>
                                      </p:tavLst>
                                    </p:anim>
                                    <p:anim calcmode="lin" valueType="num">
                                      <p:cBhvr>
                                        <p:cTn id="38" dur="500" fill="hold"/>
                                        <p:tgtEl>
                                          <p:spTgt spid="1368072"/>
                                        </p:tgtEl>
                                        <p:attrNameLst>
                                          <p:attrName>ppt_h</p:attrName>
                                        </p:attrNameLst>
                                      </p:cBhvr>
                                      <p:tavLst>
                                        <p:tav tm="0">
                                          <p:val>
                                            <p:fltVal val="0"/>
                                          </p:val>
                                        </p:tav>
                                        <p:tav tm="100000">
                                          <p:val>
                                            <p:strVal val="#ppt_h"/>
                                          </p:val>
                                        </p:tav>
                                      </p:tavLst>
                                    </p:anim>
                                    <p:animEffect transition="in" filter="fade">
                                      <p:cBhvr>
                                        <p:cTn id="39" dur="500"/>
                                        <p:tgtEl>
                                          <p:spTgt spid="1368072"/>
                                        </p:tgtEl>
                                      </p:cBhvr>
                                    </p:animEffect>
                                  </p:childTnLst>
                                  <p:subTnLst>
                                    <p:audio>
                                      <p:cMediaNode>
                                        <p:cTn display="0" masterRel="sameClick">
                                          <p:stCondLst>
                                            <p:cond evt="begin" delay="0">
                                              <p:tn val="35"/>
                                            </p:cond>
                                          </p:stCondLst>
                                          <p:endCondLst>
                                            <p:cond evt="onStopAudio" delay="0">
                                              <p:tgtEl>
                                                <p:sldTgt/>
                                              </p:tgtEl>
                                            </p:cond>
                                          </p:endCondLst>
                                        </p:cTn>
                                        <p:tgtEl>
                                          <p:sndTgt r:embed="rId6" name="camera.wav"/>
                                        </p:tgtEl>
                                      </p:cMediaNode>
                                    </p:audio>
                                  </p:subTnLst>
                                </p:cTn>
                              </p:par>
                            </p:childTnLst>
                          </p:cTn>
                        </p:par>
                        <p:par>
                          <p:cTn id="40" fill="hold">
                            <p:stCondLst>
                              <p:cond delay="500"/>
                            </p:stCondLst>
                            <p:childTnLst>
                              <p:par>
                                <p:cTn id="41" presetID="53" presetClass="entr" presetSubtype="0" fill="hold" grpId="0" nodeType="afterEffect">
                                  <p:stCondLst>
                                    <p:cond delay="0"/>
                                  </p:stCondLst>
                                  <p:childTnLst>
                                    <p:set>
                                      <p:cBhvr>
                                        <p:cTn id="42" dur="1" fill="hold">
                                          <p:stCondLst>
                                            <p:cond delay="0"/>
                                          </p:stCondLst>
                                        </p:cTn>
                                        <p:tgtEl>
                                          <p:spTgt spid="1368073"/>
                                        </p:tgtEl>
                                        <p:attrNameLst>
                                          <p:attrName>style.visibility</p:attrName>
                                        </p:attrNameLst>
                                      </p:cBhvr>
                                      <p:to>
                                        <p:strVal val="visible"/>
                                      </p:to>
                                    </p:set>
                                    <p:anim calcmode="lin" valueType="num">
                                      <p:cBhvr>
                                        <p:cTn id="43" dur="500" fill="hold"/>
                                        <p:tgtEl>
                                          <p:spTgt spid="1368073"/>
                                        </p:tgtEl>
                                        <p:attrNameLst>
                                          <p:attrName>ppt_w</p:attrName>
                                        </p:attrNameLst>
                                      </p:cBhvr>
                                      <p:tavLst>
                                        <p:tav tm="0">
                                          <p:val>
                                            <p:fltVal val="0"/>
                                          </p:val>
                                        </p:tav>
                                        <p:tav tm="100000">
                                          <p:val>
                                            <p:strVal val="#ppt_w"/>
                                          </p:val>
                                        </p:tav>
                                      </p:tavLst>
                                    </p:anim>
                                    <p:anim calcmode="lin" valueType="num">
                                      <p:cBhvr>
                                        <p:cTn id="44" dur="500" fill="hold"/>
                                        <p:tgtEl>
                                          <p:spTgt spid="1368073"/>
                                        </p:tgtEl>
                                        <p:attrNameLst>
                                          <p:attrName>ppt_h</p:attrName>
                                        </p:attrNameLst>
                                      </p:cBhvr>
                                      <p:tavLst>
                                        <p:tav tm="0">
                                          <p:val>
                                            <p:fltVal val="0"/>
                                          </p:val>
                                        </p:tav>
                                        <p:tav tm="100000">
                                          <p:val>
                                            <p:strVal val="#ppt_h"/>
                                          </p:val>
                                        </p:tav>
                                      </p:tavLst>
                                    </p:anim>
                                    <p:animEffect transition="in" filter="fade">
                                      <p:cBhvr>
                                        <p:cTn id="45" dur="500"/>
                                        <p:tgtEl>
                                          <p:spTgt spid="1368073"/>
                                        </p:tgtEl>
                                      </p:cBhvr>
                                    </p:animEffect>
                                  </p:childTnLst>
                                  <p:subTnLst>
                                    <p:audio>
                                      <p:cMediaNode>
                                        <p:cTn display="0" masterRel="sameClick">
                                          <p:stCondLst>
                                            <p:cond evt="begin" delay="0">
                                              <p:tn val="41"/>
                                            </p:cond>
                                          </p:stCondLst>
                                          <p:endCondLst>
                                            <p:cond evt="onStopAudio" delay="0">
                                              <p:tgtEl>
                                                <p:sldTgt/>
                                              </p:tgtEl>
                                            </p:cond>
                                          </p:endCondLst>
                                        </p:cTn>
                                        <p:tgtEl>
                                          <p:sndTgt r:embed="rId6" name="camera.wav"/>
                                        </p:tgtEl>
                                      </p:cMediaNode>
                                    </p:audio>
                                  </p:subTnLst>
                                </p:cTn>
                              </p:par>
                            </p:childTnLst>
                          </p:cTn>
                        </p:par>
                        <p:par>
                          <p:cTn id="46" fill="hold">
                            <p:stCondLst>
                              <p:cond delay="1000"/>
                            </p:stCondLst>
                            <p:childTnLst>
                              <p:par>
                                <p:cTn id="47" presetID="53" presetClass="entr" presetSubtype="0" fill="hold" grpId="0" nodeType="afterEffect">
                                  <p:stCondLst>
                                    <p:cond delay="0"/>
                                  </p:stCondLst>
                                  <p:childTnLst>
                                    <p:set>
                                      <p:cBhvr>
                                        <p:cTn id="48" dur="1" fill="hold">
                                          <p:stCondLst>
                                            <p:cond delay="0"/>
                                          </p:stCondLst>
                                        </p:cTn>
                                        <p:tgtEl>
                                          <p:spTgt spid="1368074"/>
                                        </p:tgtEl>
                                        <p:attrNameLst>
                                          <p:attrName>style.visibility</p:attrName>
                                        </p:attrNameLst>
                                      </p:cBhvr>
                                      <p:to>
                                        <p:strVal val="visible"/>
                                      </p:to>
                                    </p:set>
                                    <p:anim calcmode="lin" valueType="num">
                                      <p:cBhvr>
                                        <p:cTn id="49" dur="500" fill="hold"/>
                                        <p:tgtEl>
                                          <p:spTgt spid="1368074"/>
                                        </p:tgtEl>
                                        <p:attrNameLst>
                                          <p:attrName>ppt_w</p:attrName>
                                        </p:attrNameLst>
                                      </p:cBhvr>
                                      <p:tavLst>
                                        <p:tav tm="0">
                                          <p:val>
                                            <p:fltVal val="0"/>
                                          </p:val>
                                        </p:tav>
                                        <p:tav tm="100000">
                                          <p:val>
                                            <p:strVal val="#ppt_w"/>
                                          </p:val>
                                        </p:tav>
                                      </p:tavLst>
                                    </p:anim>
                                    <p:anim calcmode="lin" valueType="num">
                                      <p:cBhvr>
                                        <p:cTn id="50" dur="500" fill="hold"/>
                                        <p:tgtEl>
                                          <p:spTgt spid="1368074"/>
                                        </p:tgtEl>
                                        <p:attrNameLst>
                                          <p:attrName>ppt_h</p:attrName>
                                        </p:attrNameLst>
                                      </p:cBhvr>
                                      <p:tavLst>
                                        <p:tav tm="0">
                                          <p:val>
                                            <p:fltVal val="0"/>
                                          </p:val>
                                        </p:tav>
                                        <p:tav tm="100000">
                                          <p:val>
                                            <p:strVal val="#ppt_h"/>
                                          </p:val>
                                        </p:tav>
                                      </p:tavLst>
                                    </p:anim>
                                    <p:animEffect transition="in" filter="fade">
                                      <p:cBhvr>
                                        <p:cTn id="51" dur="500"/>
                                        <p:tgtEl>
                                          <p:spTgt spid="1368074"/>
                                        </p:tgtEl>
                                      </p:cBhvr>
                                    </p:animEffect>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par>
                          <p:cTn id="52" fill="hold">
                            <p:stCondLst>
                              <p:cond delay="1500"/>
                            </p:stCondLst>
                            <p:childTnLst>
                              <p:par>
                                <p:cTn id="53" presetID="53" presetClass="entr" presetSubtype="0" fill="hold" grpId="0" nodeType="afterEffect">
                                  <p:stCondLst>
                                    <p:cond delay="0"/>
                                  </p:stCondLst>
                                  <p:childTnLst>
                                    <p:set>
                                      <p:cBhvr>
                                        <p:cTn id="54" dur="1" fill="hold">
                                          <p:stCondLst>
                                            <p:cond delay="0"/>
                                          </p:stCondLst>
                                        </p:cTn>
                                        <p:tgtEl>
                                          <p:spTgt spid="1368075"/>
                                        </p:tgtEl>
                                        <p:attrNameLst>
                                          <p:attrName>style.visibility</p:attrName>
                                        </p:attrNameLst>
                                      </p:cBhvr>
                                      <p:to>
                                        <p:strVal val="visible"/>
                                      </p:to>
                                    </p:set>
                                    <p:anim calcmode="lin" valueType="num">
                                      <p:cBhvr>
                                        <p:cTn id="55" dur="500" fill="hold"/>
                                        <p:tgtEl>
                                          <p:spTgt spid="1368075"/>
                                        </p:tgtEl>
                                        <p:attrNameLst>
                                          <p:attrName>ppt_w</p:attrName>
                                        </p:attrNameLst>
                                      </p:cBhvr>
                                      <p:tavLst>
                                        <p:tav tm="0">
                                          <p:val>
                                            <p:fltVal val="0"/>
                                          </p:val>
                                        </p:tav>
                                        <p:tav tm="100000">
                                          <p:val>
                                            <p:strVal val="#ppt_w"/>
                                          </p:val>
                                        </p:tav>
                                      </p:tavLst>
                                    </p:anim>
                                    <p:anim calcmode="lin" valueType="num">
                                      <p:cBhvr>
                                        <p:cTn id="56" dur="500" fill="hold"/>
                                        <p:tgtEl>
                                          <p:spTgt spid="1368075"/>
                                        </p:tgtEl>
                                        <p:attrNameLst>
                                          <p:attrName>ppt_h</p:attrName>
                                        </p:attrNameLst>
                                      </p:cBhvr>
                                      <p:tavLst>
                                        <p:tav tm="0">
                                          <p:val>
                                            <p:fltVal val="0"/>
                                          </p:val>
                                        </p:tav>
                                        <p:tav tm="100000">
                                          <p:val>
                                            <p:strVal val="#ppt_h"/>
                                          </p:val>
                                        </p:tav>
                                      </p:tavLst>
                                    </p:anim>
                                    <p:animEffect transition="in" filter="fade">
                                      <p:cBhvr>
                                        <p:cTn id="57" dur="500"/>
                                        <p:tgtEl>
                                          <p:spTgt spid="1368075"/>
                                        </p:tgtEl>
                                      </p:cBhvr>
                                    </p:animEffect>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par>
                          <p:cTn id="58" fill="hold">
                            <p:stCondLst>
                              <p:cond delay="2000"/>
                            </p:stCondLst>
                            <p:childTnLst>
                              <p:par>
                                <p:cTn id="59" presetID="53" presetClass="entr" presetSubtype="0" fill="hold" grpId="0" nodeType="afterEffect">
                                  <p:stCondLst>
                                    <p:cond delay="0"/>
                                  </p:stCondLst>
                                  <p:childTnLst>
                                    <p:set>
                                      <p:cBhvr>
                                        <p:cTn id="60" dur="1" fill="hold">
                                          <p:stCondLst>
                                            <p:cond delay="0"/>
                                          </p:stCondLst>
                                        </p:cTn>
                                        <p:tgtEl>
                                          <p:spTgt spid="1368076"/>
                                        </p:tgtEl>
                                        <p:attrNameLst>
                                          <p:attrName>style.visibility</p:attrName>
                                        </p:attrNameLst>
                                      </p:cBhvr>
                                      <p:to>
                                        <p:strVal val="visible"/>
                                      </p:to>
                                    </p:set>
                                    <p:anim calcmode="lin" valueType="num">
                                      <p:cBhvr>
                                        <p:cTn id="61" dur="500" fill="hold"/>
                                        <p:tgtEl>
                                          <p:spTgt spid="1368076"/>
                                        </p:tgtEl>
                                        <p:attrNameLst>
                                          <p:attrName>ppt_w</p:attrName>
                                        </p:attrNameLst>
                                      </p:cBhvr>
                                      <p:tavLst>
                                        <p:tav tm="0">
                                          <p:val>
                                            <p:fltVal val="0"/>
                                          </p:val>
                                        </p:tav>
                                        <p:tav tm="100000">
                                          <p:val>
                                            <p:strVal val="#ppt_w"/>
                                          </p:val>
                                        </p:tav>
                                      </p:tavLst>
                                    </p:anim>
                                    <p:anim calcmode="lin" valueType="num">
                                      <p:cBhvr>
                                        <p:cTn id="62" dur="500" fill="hold"/>
                                        <p:tgtEl>
                                          <p:spTgt spid="1368076"/>
                                        </p:tgtEl>
                                        <p:attrNameLst>
                                          <p:attrName>ppt_h</p:attrName>
                                        </p:attrNameLst>
                                      </p:cBhvr>
                                      <p:tavLst>
                                        <p:tav tm="0">
                                          <p:val>
                                            <p:fltVal val="0"/>
                                          </p:val>
                                        </p:tav>
                                        <p:tav tm="100000">
                                          <p:val>
                                            <p:strVal val="#ppt_h"/>
                                          </p:val>
                                        </p:tav>
                                      </p:tavLst>
                                    </p:anim>
                                    <p:animEffect transition="in" filter="fade">
                                      <p:cBhvr>
                                        <p:cTn id="63" dur="500"/>
                                        <p:tgtEl>
                                          <p:spTgt spid="1368076"/>
                                        </p:tgtEl>
                                      </p:cBhvr>
                                    </p:animEffect>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par>
                          <p:cTn id="64" fill="hold">
                            <p:stCondLst>
                              <p:cond delay="2500"/>
                            </p:stCondLst>
                            <p:childTnLst>
                              <p:par>
                                <p:cTn id="65" presetID="53" presetClass="entr" presetSubtype="0" fill="hold" grpId="0" nodeType="afterEffect">
                                  <p:stCondLst>
                                    <p:cond delay="0"/>
                                  </p:stCondLst>
                                  <p:childTnLst>
                                    <p:set>
                                      <p:cBhvr>
                                        <p:cTn id="66" dur="1" fill="hold">
                                          <p:stCondLst>
                                            <p:cond delay="0"/>
                                          </p:stCondLst>
                                        </p:cTn>
                                        <p:tgtEl>
                                          <p:spTgt spid="1368077"/>
                                        </p:tgtEl>
                                        <p:attrNameLst>
                                          <p:attrName>style.visibility</p:attrName>
                                        </p:attrNameLst>
                                      </p:cBhvr>
                                      <p:to>
                                        <p:strVal val="visible"/>
                                      </p:to>
                                    </p:set>
                                    <p:anim calcmode="lin" valueType="num">
                                      <p:cBhvr>
                                        <p:cTn id="67" dur="500" fill="hold"/>
                                        <p:tgtEl>
                                          <p:spTgt spid="1368077"/>
                                        </p:tgtEl>
                                        <p:attrNameLst>
                                          <p:attrName>ppt_w</p:attrName>
                                        </p:attrNameLst>
                                      </p:cBhvr>
                                      <p:tavLst>
                                        <p:tav tm="0">
                                          <p:val>
                                            <p:fltVal val="0"/>
                                          </p:val>
                                        </p:tav>
                                        <p:tav tm="100000">
                                          <p:val>
                                            <p:strVal val="#ppt_w"/>
                                          </p:val>
                                        </p:tav>
                                      </p:tavLst>
                                    </p:anim>
                                    <p:anim calcmode="lin" valueType="num">
                                      <p:cBhvr>
                                        <p:cTn id="68" dur="500" fill="hold"/>
                                        <p:tgtEl>
                                          <p:spTgt spid="1368077"/>
                                        </p:tgtEl>
                                        <p:attrNameLst>
                                          <p:attrName>ppt_h</p:attrName>
                                        </p:attrNameLst>
                                      </p:cBhvr>
                                      <p:tavLst>
                                        <p:tav tm="0">
                                          <p:val>
                                            <p:fltVal val="0"/>
                                          </p:val>
                                        </p:tav>
                                        <p:tav tm="100000">
                                          <p:val>
                                            <p:strVal val="#ppt_h"/>
                                          </p:val>
                                        </p:tav>
                                      </p:tavLst>
                                    </p:anim>
                                    <p:animEffect transition="in" filter="fade">
                                      <p:cBhvr>
                                        <p:cTn id="69" dur="500"/>
                                        <p:tgtEl>
                                          <p:spTgt spid="1368077"/>
                                        </p:tgtEl>
                                      </p:cBhvr>
                                    </p:animEffect>
                                  </p:childTnLst>
                                  <p:subTnLst>
                                    <p:audio>
                                      <p:cMediaNode>
                                        <p:cTn display="0" masterRel="sameClick">
                                          <p:stCondLst>
                                            <p:cond evt="begin" delay="0">
                                              <p:tn val="65"/>
                                            </p:cond>
                                          </p:stCondLst>
                                          <p:endCondLst>
                                            <p:cond evt="onStopAudio" delay="0">
                                              <p:tgtEl>
                                                <p:sldTgt/>
                                              </p:tgtEl>
                                            </p:cond>
                                          </p:endCondLst>
                                        </p:cTn>
                                        <p:tgtEl>
                                          <p:sndTgt r:embed="rId4" name="arrow.wav"/>
                                        </p:tgtEl>
                                      </p:cMediaNode>
                                    </p:audio>
                                  </p:subTnLst>
                                </p:cTn>
                              </p:par>
                            </p:childTnLst>
                          </p:cTn>
                        </p:par>
                        <p:par>
                          <p:cTn id="70" fill="hold">
                            <p:stCondLst>
                              <p:cond delay="3000"/>
                            </p:stCondLst>
                            <p:childTnLst>
                              <p:par>
                                <p:cTn id="71" presetID="53" presetClass="entr" presetSubtype="0" fill="hold" grpId="0" nodeType="afterEffect">
                                  <p:stCondLst>
                                    <p:cond delay="0"/>
                                  </p:stCondLst>
                                  <p:childTnLst>
                                    <p:set>
                                      <p:cBhvr>
                                        <p:cTn id="72" dur="1" fill="hold">
                                          <p:stCondLst>
                                            <p:cond delay="0"/>
                                          </p:stCondLst>
                                        </p:cTn>
                                        <p:tgtEl>
                                          <p:spTgt spid="1368086"/>
                                        </p:tgtEl>
                                        <p:attrNameLst>
                                          <p:attrName>style.visibility</p:attrName>
                                        </p:attrNameLst>
                                      </p:cBhvr>
                                      <p:to>
                                        <p:strVal val="visible"/>
                                      </p:to>
                                    </p:set>
                                    <p:anim calcmode="lin" valueType="num">
                                      <p:cBhvr>
                                        <p:cTn id="73" dur="500" fill="hold"/>
                                        <p:tgtEl>
                                          <p:spTgt spid="1368086"/>
                                        </p:tgtEl>
                                        <p:attrNameLst>
                                          <p:attrName>ppt_w</p:attrName>
                                        </p:attrNameLst>
                                      </p:cBhvr>
                                      <p:tavLst>
                                        <p:tav tm="0">
                                          <p:val>
                                            <p:fltVal val="0"/>
                                          </p:val>
                                        </p:tav>
                                        <p:tav tm="100000">
                                          <p:val>
                                            <p:strVal val="#ppt_w"/>
                                          </p:val>
                                        </p:tav>
                                      </p:tavLst>
                                    </p:anim>
                                    <p:anim calcmode="lin" valueType="num">
                                      <p:cBhvr>
                                        <p:cTn id="74" dur="500" fill="hold"/>
                                        <p:tgtEl>
                                          <p:spTgt spid="1368086"/>
                                        </p:tgtEl>
                                        <p:attrNameLst>
                                          <p:attrName>ppt_h</p:attrName>
                                        </p:attrNameLst>
                                      </p:cBhvr>
                                      <p:tavLst>
                                        <p:tav tm="0">
                                          <p:val>
                                            <p:fltVal val="0"/>
                                          </p:val>
                                        </p:tav>
                                        <p:tav tm="100000">
                                          <p:val>
                                            <p:strVal val="#ppt_h"/>
                                          </p:val>
                                        </p:tav>
                                      </p:tavLst>
                                    </p:anim>
                                    <p:animEffect transition="in" filter="fade">
                                      <p:cBhvr>
                                        <p:cTn id="75" dur="500"/>
                                        <p:tgtEl>
                                          <p:spTgt spid="1368086"/>
                                        </p:tgtEl>
                                      </p:cBhvr>
                                    </p:animEffect>
                                  </p:childTnLst>
                                  <p:subTnLst>
                                    <p:audio>
                                      <p:cMediaNode>
                                        <p:cTn display="0" masterRel="sameClick">
                                          <p:stCondLst>
                                            <p:cond evt="begin" delay="0">
                                              <p:tn val="71"/>
                                            </p:cond>
                                          </p:stCondLst>
                                          <p:endCondLst>
                                            <p:cond evt="onStopAudio" delay="0">
                                              <p:tgtEl>
                                                <p:sldTgt/>
                                              </p:tgtEl>
                                            </p:cond>
                                          </p:endCondLst>
                                        </p:cTn>
                                        <p:tgtEl>
                                          <p:sndTgt r:embed="rId4" name="arrow.wav"/>
                                        </p:tgtEl>
                                      </p:cMediaNode>
                                    </p:audio>
                                  </p:subTnLst>
                                </p:cTn>
                              </p:par>
                            </p:childTnLst>
                          </p:cTn>
                        </p:par>
                        <p:par>
                          <p:cTn id="76" fill="hold">
                            <p:stCondLst>
                              <p:cond delay="3500"/>
                            </p:stCondLst>
                            <p:childTnLst>
                              <p:par>
                                <p:cTn id="77" presetID="53" presetClass="entr" presetSubtype="0" fill="hold" grpId="0" nodeType="afterEffect">
                                  <p:stCondLst>
                                    <p:cond delay="0"/>
                                  </p:stCondLst>
                                  <p:childTnLst>
                                    <p:set>
                                      <p:cBhvr>
                                        <p:cTn id="78" dur="1" fill="hold">
                                          <p:stCondLst>
                                            <p:cond delay="0"/>
                                          </p:stCondLst>
                                        </p:cTn>
                                        <p:tgtEl>
                                          <p:spTgt spid="1368087"/>
                                        </p:tgtEl>
                                        <p:attrNameLst>
                                          <p:attrName>style.visibility</p:attrName>
                                        </p:attrNameLst>
                                      </p:cBhvr>
                                      <p:to>
                                        <p:strVal val="visible"/>
                                      </p:to>
                                    </p:set>
                                    <p:anim calcmode="lin" valueType="num">
                                      <p:cBhvr>
                                        <p:cTn id="79" dur="500" fill="hold"/>
                                        <p:tgtEl>
                                          <p:spTgt spid="1368087"/>
                                        </p:tgtEl>
                                        <p:attrNameLst>
                                          <p:attrName>ppt_w</p:attrName>
                                        </p:attrNameLst>
                                      </p:cBhvr>
                                      <p:tavLst>
                                        <p:tav tm="0">
                                          <p:val>
                                            <p:fltVal val="0"/>
                                          </p:val>
                                        </p:tav>
                                        <p:tav tm="100000">
                                          <p:val>
                                            <p:strVal val="#ppt_w"/>
                                          </p:val>
                                        </p:tav>
                                      </p:tavLst>
                                    </p:anim>
                                    <p:anim calcmode="lin" valueType="num">
                                      <p:cBhvr>
                                        <p:cTn id="80" dur="500" fill="hold"/>
                                        <p:tgtEl>
                                          <p:spTgt spid="1368087"/>
                                        </p:tgtEl>
                                        <p:attrNameLst>
                                          <p:attrName>ppt_h</p:attrName>
                                        </p:attrNameLst>
                                      </p:cBhvr>
                                      <p:tavLst>
                                        <p:tav tm="0">
                                          <p:val>
                                            <p:fltVal val="0"/>
                                          </p:val>
                                        </p:tav>
                                        <p:tav tm="100000">
                                          <p:val>
                                            <p:strVal val="#ppt_h"/>
                                          </p:val>
                                        </p:tav>
                                      </p:tavLst>
                                    </p:anim>
                                    <p:animEffect transition="in" filter="fade">
                                      <p:cBhvr>
                                        <p:cTn id="81" dur="500"/>
                                        <p:tgtEl>
                                          <p:spTgt spid="1368087"/>
                                        </p:tgtEl>
                                      </p:cBhvr>
                                    </p:animEffect>
                                  </p:childTnLst>
                                  <p:subTnLst>
                                    <p:audio>
                                      <p:cMediaNode>
                                        <p:cTn display="0" masterRel="sameClick">
                                          <p:stCondLst>
                                            <p:cond evt="begin" delay="0">
                                              <p:tn val="77"/>
                                            </p:cond>
                                          </p:stCondLst>
                                          <p:endCondLst>
                                            <p:cond evt="onStopAudio" delay="0">
                                              <p:tgtEl>
                                                <p:sldTgt/>
                                              </p:tgtEl>
                                            </p:cond>
                                          </p:endCondLst>
                                        </p:cTn>
                                        <p:tgtEl>
                                          <p:sndTgt r:embed="rId4" name="arrow.wav"/>
                                        </p:tgtEl>
                                      </p:cMediaNode>
                                    </p:audio>
                                  </p:subTnLst>
                                </p:cTn>
                              </p:par>
                            </p:childTnLst>
                          </p:cTn>
                        </p:par>
                        <p:par>
                          <p:cTn id="82" fill="hold">
                            <p:stCondLst>
                              <p:cond delay="4000"/>
                            </p:stCondLst>
                            <p:childTnLst>
                              <p:par>
                                <p:cTn id="83" presetID="53" presetClass="entr" presetSubtype="0" fill="hold" grpId="0" nodeType="afterEffect">
                                  <p:stCondLst>
                                    <p:cond delay="0"/>
                                  </p:stCondLst>
                                  <p:childTnLst>
                                    <p:set>
                                      <p:cBhvr>
                                        <p:cTn id="84" dur="1" fill="hold">
                                          <p:stCondLst>
                                            <p:cond delay="0"/>
                                          </p:stCondLst>
                                        </p:cTn>
                                        <p:tgtEl>
                                          <p:spTgt spid="1368098"/>
                                        </p:tgtEl>
                                        <p:attrNameLst>
                                          <p:attrName>style.visibility</p:attrName>
                                        </p:attrNameLst>
                                      </p:cBhvr>
                                      <p:to>
                                        <p:strVal val="visible"/>
                                      </p:to>
                                    </p:set>
                                    <p:anim calcmode="lin" valueType="num">
                                      <p:cBhvr>
                                        <p:cTn id="85" dur="500" fill="hold"/>
                                        <p:tgtEl>
                                          <p:spTgt spid="1368098"/>
                                        </p:tgtEl>
                                        <p:attrNameLst>
                                          <p:attrName>ppt_w</p:attrName>
                                        </p:attrNameLst>
                                      </p:cBhvr>
                                      <p:tavLst>
                                        <p:tav tm="0">
                                          <p:val>
                                            <p:fltVal val="0"/>
                                          </p:val>
                                        </p:tav>
                                        <p:tav tm="100000">
                                          <p:val>
                                            <p:strVal val="#ppt_w"/>
                                          </p:val>
                                        </p:tav>
                                      </p:tavLst>
                                    </p:anim>
                                    <p:anim calcmode="lin" valueType="num">
                                      <p:cBhvr>
                                        <p:cTn id="86" dur="500" fill="hold"/>
                                        <p:tgtEl>
                                          <p:spTgt spid="1368098"/>
                                        </p:tgtEl>
                                        <p:attrNameLst>
                                          <p:attrName>ppt_h</p:attrName>
                                        </p:attrNameLst>
                                      </p:cBhvr>
                                      <p:tavLst>
                                        <p:tav tm="0">
                                          <p:val>
                                            <p:fltVal val="0"/>
                                          </p:val>
                                        </p:tav>
                                        <p:tav tm="100000">
                                          <p:val>
                                            <p:strVal val="#ppt_h"/>
                                          </p:val>
                                        </p:tav>
                                      </p:tavLst>
                                    </p:anim>
                                    <p:animEffect transition="in" filter="fade">
                                      <p:cBhvr>
                                        <p:cTn id="87" dur="500"/>
                                        <p:tgtEl>
                                          <p:spTgt spid="1368098"/>
                                        </p:tgtEl>
                                      </p:cBhvr>
                                    </p:animEffect>
                                  </p:childTnLst>
                                  <p:subTnLst>
                                    <p:audio>
                                      <p:cMediaNode>
                                        <p:cTn display="0" masterRel="sameClick">
                                          <p:stCondLst>
                                            <p:cond evt="begin" delay="0">
                                              <p:tn val="83"/>
                                            </p:cond>
                                          </p:stCondLst>
                                          <p:endCondLst>
                                            <p:cond evt="onStopAudio" delay="0">
                                              <p:tgtEl>
                                                <p:sldTgt/>
                                              </p:tgtEl>
                                            </p:cond>
                                          </p:endCondLst>
                                        </p:cTn>
                                        <p:tgtEl>
                                          <p:sndTgt r:embed="rId4" name="arrow.wav"/>
                                        </p:tgtEl>
                                      </p:cMediaNode>
                                    </p:audio>
                                  </p:subTnLst>
                                </p:cTn>
                              </p:par>
                            </p:childTnLst>
                          </p:cTn>
                        </p:par>
                        <p:par>
                          <p:cTn id="88" fill="hold">
                            <p:stCondLst>
                              <p:cond delay="4500"/>
                            </p:stCondLst>
                            <p:childTnLst>
                              <p:par>
                                <p:cTn id="89" presetID="53" presetClass="entr" presetSubtype="0" fill="hold" grpId="0" nodeType="afterEffect">
                                  <p:stCondLst>
                                    <p:cond delay="0"/>
                                  </p:stCondLst>
                                  <p:childTnLst>
                                    <p:set>
                                      <p:cBhvr>
                                        <p:cTn id="90" dur="1" fill="hold">
                                          <p:stCondLst>
                                            <p:cond delay="0"/>
                                          </p:stCondLst>
                                        </p:cTn>
                                        <p:tgtEl>
                                          <p:spTgt spid="1368099"/>
                                        </p:tgtEl>
                                        <p:attrNameLst>
                                          <p:attrName>style.visibility</p:attrName>
                                        </p:attrNameLst>
                                      </p:cBhvr>
                                      <p:to>
                                        <p:strVal val="visible"/>
                                      </p:to>
                                    </p:set>
                                    <p:anim calcmode="lin" valueType="num">
                                      <p:cBhvr>
                                        <p:cTn id="91" dur="500" fill="hold"/>
                                        <p:tgtEl>
                                          <p:spTgt spid="1368099"/>
                                        </p:tgtEl>
                                        <p:attrNameLst>
                                          <p:attrName>ppt_w</p:attrName>
                                        </p:attrNameLst>
                                      </p:cBhvr>
                                      <p:tavLst>
                                        <p:tav tm="0">
                                          <p:val>
                                            <p:fltVal val="0"/>
                                          </p:val>
                                        </p:tav>
                                        <p:tav tm="100000">
                                          <p:val>
                                            <p:strVal val="#ppt_w"/>
                                          </p:val>
                                        </p:tav>
                                      </p:tavLst>
                                    </p:anim>
                                    <p:anim calcmode="lin" valueType="num">
                                      <p:cBhvr>
                                        <p:cTn id="92" dur="500" fill="hold"/>
                                        <p:tgtEl>
                                          <p:spTgt spid="1368099"/>
                                        </p:tgtEl>
                                        <p:attrNameLst>
                                          <p:attrName>ppt_h</p:attrName>
                                        </p:attrNameLst>
                                      </p:cBhvr>
                                      <p:tavLst>
                                        <p:tav tm="0">
                                          <p:val>
                                            <p:fltVal val="0"/>
                                          </p:val>
                                        </p:tav>
                                        <p:tav tm="100000">
                                          <p:val>
                                            <p:strVal val="#ppt_h"/>
                                          </p:val>
                                        </p:tav>
                                      </p:tavLst>
                                    </p:anim>
                                    <p:animEffect transition="in" filter="fade">
                                      <p:cBhvr>
                                        <p:cTn id="93" dur="500"/>
                                        <p:tgtEl>
                                          <p:spTgt spid="1368099"/>
                                        </p:tgtEl>
                                      </p:cBhvr>
                                    </p:animEffect>
                                  </p:childTnLst>
                                  <p:subTnLst>
                                    <p:audio>
                                      <p:cMediaNode>
                                        <p:cTn display="0" masterRel="sameClick">
                                          <p:stCondLst>
                                            <p:cond evt="begin" delay="0">
                                              <p:tn val="89"/>
                                            </p:cond>
                                          </p:stCondLst>
                                          <p:endCondLst>
                                            <p:cond evt="onStopAudio" delay="0">
                                              <p:tgtEl>
                                                <p:sldTgt/>
                                              </p:tgtEl>
                                            </p:cond>
                                          </p:endCondLst>
                                        </p:cTn>
                                        <p:tgtEl>
                                          <p:sndTgt r:embed="rId4" name="arrow.wav"/>
                                        </p:tgtEl>
                                      </p:cMediaNode>
                                    </p:audio>
                                  </p:subTnLst>
                                </p:cTn>
                              </p:par>
                            </p:childTnLst>
                          </p:cTn>
                        </p:par>
                      </p:childTnLst>
                    </p:cTn>
                  </p:par>
                  <p:par>
                    <p:cTn id="94" fill="hold">
                      <p:stCondLst>
                        <p:cond delay="indefinite"/>
                      </p:stCondLst>
                      <p:childTnLst>
                        <p:par>
                          <p:cTn id="95" fill="hold">
                            <p:stCondLst>
                              <p:cond delay="0"/>
                            </p:stCondLst>
                            <p:childTnLst>
                              <p:par>
                                <p:cTn id="96" presetID="53" presetClass="entr" presetSubtype="0" fill="hold" grpId="0" nodeType="clickEffect">
                                  <p:stCondLst>
                                    <p:cond delay="0"/>
                                  </p:stCondLst>
                                  <p:childTnLst>
                                    <p:set>
                                      <p:cBhvr>
                                        <p:cTn id="97" dur="1" fill="hold">
                                          <p:stCondLst>
                                            <p:cond delay="0"/>
                                          </p:stCondLst>
                                        </p:cTn>
                                        <p:tgtEl>
                                          <p:spTgt spid="1368100"/>
                                        </p:tgtEl>
                                        <p:attrNameLst>
                                          <p:attrName>style.visibility</p:attrName>
                                        </p:attrNameLst>
                                      </p:cBhvr>
                                      <p:to>
                                        <p:strVal val="visible"/>
                                      </p:to>
                                    </p:set>
                                    <p:anim calcmode="lin" valueType="num">
                                      <p:cBhvr>
                                        <p:cTn id="98" dur="500" fill="hold"/>
                                        <p:tgtEl>
                                          <p:spTgt spid="1368100"/>
                                        </p:tgtEl>
                                        <p:attrNameLst>
                                          <p:attrName>ppt_w</p:attrName>
                                        </p:attrNameLst>
                                      </p:cBhvr>
                                      <p:tavLst>
                                        <p:tav tm="0">
                                          <p:val>
                                            <p:fltVal val="0"/>
                                          </p:val>
                                        </p:tav>
                                        <p:tav tm="100000">
                                          <p:val>
                                            <p:strVal val="#ppt_w"/>
                                          </p:val>
                                        </p:tav>
                                      </p:tavLst>
                                    </p:anim>
                                    <p:anim calcmode="lin" valueType="num">
                                      <p:cBhvr>
                                        <p:cTn id="99" dur="500" fill="hold"/>
                                        <p:tgtEl>
                                          <p:spTgt spid="1368100"/>
                                        </p:tgtEl>
                                        <p:attrNameLst>
                                          <p:attrName>ppt_h</p:attrName>
                                        </p:attrNameLst>
                                      </p:cBhvr>
                                      <p:tavLst>
                                        <p:tav tm="0">
                                          <p:val>
                                            <p:fltVal val="0"/>
                                          </p:val>
                                        </p:tav>
                                        <p:tav tm="100000">
                                          <p:val>
                                            <p:strVal val="#ppt_h"/>
                                          </p:val>
                                        </p:tav>
                                      </p:tavLst>
                                    </p:anim>
                                    <p:animEffect transition="in" filter="fade">
                                      <p:cBhvr>
                                        <p:cTn id="100" dur="500"/>
                                        <p:tgtEl>
                                          <p:spTgt spid="1368100"/>
                                        </p:tgtEl>
                                      </p:cBhvr>
                                    </p:animEffect>
                                  </p:childTnLst>
                                  <p:subTnLst>
                                    <p:audio>
                                      <p:cMediaNode>
                                        <p:cTn display="0" masterRel="sameClick">
                                          <p:stCondLst>
                                            <p:cond evt="begin" delay="0">
                                              <p:tn val="96"/>
                                            </p:cond>
                                          </p:stCondLst>
                                          <p:endCondLst>
                                            <p:cond evt="onStopAudio" delay="0">
                                              <p:tgtEl>
                                                <p:sldTgt/>
                                              </p:tgtEl>
                                            </p:cond>
                                          </p:endCondLst>
                                        </p:cTn>
                                        <p:tgtEl>
                                          <p:sndTgt r:embed="rId6" name="camera.wav"/>
                                        </p:tgtEl>
                                      </p:cMediaNode>
                                    </p:audio>
                                  </p:subTnLst>
                                </p:cTn>
                              </p:par>
                            </p:childTnLst>
                          </p:cTn>
                        </p:par>
                        <p:par>
                          <p:cTn id="101" fill="hold">
                            <p:stCondLst>
                              <p:cond delay="500"/>
                            </p:stCondLst>
                            <p:childTnLst>
                              <p:par>
                                <p:cTn id="102" presetID="53" presetClass="entr" presetSubtype="0" fill="hold" grpId="0" nodeType="afterEffect">
                                  <p:stCondLst>
                                    <p:cond delay="0"/>
                                  </p:stCondLst>
                                  <p:childTnLst>
                                    <p:set>
                                      <p:cBhvr>
                                        <p:cTn id="103" dur="1" fill="hold">
                                          <p:stCondLst>
                                            <p:cond delay="0"/>
                                          </p:stCondLst>
                                        </p:cTn>
                                        <p:tgtEl>
                                          <p:spTgt spid="1368101"/>
                                        </p:tgtEl>
                                        <p:attrNameLst>
                                          <p:attrName>style.visibility</p:attrName>
                                        </p:attrNameLst>
                                      </p:cBhvr>
                                      <p:to>
                                        <p:strVal val="visible"/>
                                      </p:to>
                                    </p:set>
                                    <p:anim calcmode="lin" valueType="num">
                                      <p:cBhvr>
                                        <p:cTn id="104" dur="500" fill="hold"/>
                                        <p:tgtEl>
                                          <p:spTgt spid="1368101"/>
                                        </p:tgtEl>
                                        <p:attrNameLst>
                                          <p:attrName>ppt_w</p:attrName>
                                        </p:attrNameLst>
                                      </p:cBhvr>
                                      <p:tavLst>
                                        <p:tav tm="0">
                                          <p:val>
                                            <p:fltVal val="0"/>
                                          </p:val>
                                        </p:tav>
                                        <p:tav tm="100000">
                                          <p:val>
                                            <p:strVal val="#ppt_w"/>
                                          </p:val>
                                        </p:tav>
                                      </p:tavLst>
                                    </p:anim>
                                    <p:anim calcmode="lin" valueType="num">
                                      <p:cBhvr>
                                        <p:cTn id="105" dur="500" fill="hold"/>
                                        <p:tgtEl>
                                          <p:spTgt spid="1368101"/>
                                        </p:tgtEl>
                                        <p:attrNameLst>
                                          <p:attrName>ppt_h</p:attrName>
                                        </p:attrNameLst>
                                      </p:cBhvr>
                                      <p:tavLst>
                                        <p:tav tm="0">
                                          <p:val>
                                            <p:fltVal val="0"/>
                                          </p:val>
                                        </p:tav>
                                        <p:tav tm="100000">
                                          <p:val>
                                            <p:strVal val="#ppt_h"/>
                                          </p:val>
                                        </p:tav>
                                      </p:tavLst>
                                    </p:anim>
                                    <p:animEffect transition="in" filter="fade">
                                      <p:cBhvr>
                                        <p:cTn id="106" dur="500"/>
                                        <p:tgtEl>
                                          <p:spTgt spid="1368101"/>
                                        </p:tgtEl>
                                      </p:cBhvr>
                                    </p:animEffect>
                                  </p:childTnLst>
                                  <p:subTnLst>
                                    <p:audio>
                                      <p:cMediaNode>
                                        <p:cTn display="0" masterRel="sameClick">
                                          <p:stCondLst>
                                            <p:cond evt="begin" delay="0">
                                              <p:tn val="102"/>
                                            </p:cond>
                                          </p:stCondLst>
                                          <p:endCondLst>
                                            <p:cond evt="onStopAudio" delay="0">
                                              <p:tgtEl>
                                                <p:sldTgt/>
                                              </p:tgtEl>
                                            </p:cond>
                                          </p:endCondLst>
                                        </p:cTn>
                                        <p:tgtEl>
                                          <p:sndTgt r:embed="rId6" name="camera.wav"/>
                                        </p:tgtEl>
                                      </p:cMediaNode>
                                    </p:audio>
                                  </p:subTnLst>
                                </p:cTn>
                              </p:par>
                            </p:childTnLst>
                          </p:cTn>
                        </p:par>
                        <p:par>
                          <p:cTn id="107" fill="hold">
                            <p:stCondLst>
                              <p:cond delay="1000"/>
                            </p:stCondLst>
                            <p:childTnLst>
                              <p:par>
                                <p:cTn id="108" presetID="53" presetClass="entr" presetSubtype="0" fill="hold" grpId="0" nodeType="afterEffect">
                                  <p:stCondLst>
                                    <p:cond delay="0"/>
                                  </p:stCondLst>
                                  <p:childTnLst>
                                    <p:set>
                                      <p:cBhvr>
                                        <p:cTn id="109" dur="1" fill="hold">
                                          <p:stCondLst>
                                            <p:cond delay="0"/>
                                          </p:stCondLst>
                                        </p:cTn>
                                        <p:tgtEl>
                                          <p:spTgt spid="1368082"/>
                                        </p:tgtEl>
                                        <p:attrNameLst>
                                          <p:attrName>style.visibility</p:attrName>
                                        </p:attrNameLst>
                                      </p:cBhvr>
                                      <p:to>
                                        <p:strVal val="visible"/>
                                      </p:to>
                                    </p:set>
                                    <p:anim calcmode="lin" valueType="num">
                                      <p:cBhvr>
                                        <p:cTn id="110" dur="500" fill="hold"/>
                                        <p:tgtEl>
                                          <p:spTgt spid="1368082"/>
                                        </p:tgtEl>
                                        <p:attrNameLst>
                                          <p:attrName>ppt_w</p:attrName>
                                        </p:attrNameLst>
                                      </p:cBhvr>
                                      <p:tavLst>
                                        <p:tav tm="0">
                                          <p:val>
                                            <p:fltVal val="0"/>
                                          </p:val>
                                        </p:tav>
                                        <p:tav tm="100000">
                                          <p:val>
                                            <p:strVal val="#ppt_w"/>
                                          </p:val>
                                        </p:tav>
                                      </p:tavLst>
                                    </p:anim>
                                    <p:anim calcmode="lin" valueType="num">
                                      <p:cBhvr>
                                        <p:cTn id="111" dur="500" fill="hold"/>
                                        <p:tgtEl>
                                          <p:spTgt spid="1368082"/>
                                        </p:tgtEl>
                                        <p:attrNameLst>
                                          <p:attrName>ppt_h</p:attrName>
                                        </p:attrNameLst>
                                      </p:cBhvr>
                                      <p:tavLst>
                                        <p:tav tm="0">
                                          <p:val>
                                            <p:fltVal val="0"/>
                                          </p:val>
                                        </p:tav>
                                        <p:tav tm="100000">
                                          <p:val>
                                            <p:strVal val="#ppt_h"/>
                                          </p:val>
                                        </p:tav>
                                      </p:tavLst>
                                    </p:anim>
                                    <p:animEffect transition="in" filter="fade">
                                      <p:cBhvr>
                                        <p:cTn id="112" dur="500"/>
                                        <p:tgtEl>
                                          <p:spTgt spid="1368082"/>
                                        </p:tgtEl>
                                      </p:cBhvr>
                                    </p:animEffect>
                                  </p:childTnLst>
                                  <p:subTnLst>
                                    <p:audio>
                                      <p:cMediaNode>
                                        <p:cTn display="0" masterRel="sameClick">
                                          <p:stCondLst>
                                            <p:cond evt="begin" delay="0">
                                              <p:tn val="108"/>
                                            </p:cond>
                                          </p:stCondLst>
                                          <p:endCondLst>
                                            <p:cond evt="onStopAudio" delay="0">
                                              <p:tgtEl>
                                                <p:sldTgt/>
                                              </p:tgtEl>
                                            </p:cond>
                                          </p:endCondLst>
                                        </p:cTn>
                                        <p:tgtEl>
                                          <p:sndTgt r:embed="rId4" name="arrow.wav"/>
                                        </p:tgtEl>
                                      </p:cMediaNode>
                                    </p:audio>
                                  </p:subTnLst>
                                </p:cTn>
                              </p:par>
                            </p:childTnLst>
                          </p:cTn>
                        </p:par>
                        <p:par>
                          <p:cTn id="113" fill="hold">
                            <p:stCondLst>
                              <p:cond delay="1500"/>
                            </p:stCondLst>
                            <p:childTnLst>
                              <p:par>
                                <p:cTn id="114" presetID="53" presetClass="entr" presetSubtype="0" fill="hold" grpId="0" nodeType="afterEffect">
                                  <p:stCondLst>
                                    <p:cond delay="0"/>
                                  </p:stCondLst>
                                  <p:childTnLst>
                                    <p:set>
                                      <p:cBhvr>
                                        <p:cTn id="115" dur="1" fill="hold">
                                          <p:stCondLst>
                                            <p:cond delay="0"/>
                                          </p:stCondLst>
                                        </p:cTn>
                                        <p:tgtEl>
                                          <p:spTgt spid="1368083"/>
                                        </p:tgtEl>
                                        <p:attrNameLst>
                                          <p:attrName>style.visibility</p:attrName>
                                        </p:attrNameLst>
                                      </p:cBhvr>
                                      <p:to>
                                        <p:strVal val="visible"/>
                                      </p:to>
                                    </p:set>
                                    <p:anim calcmode="lin" valueType="num">
                                      <p:cBhvr>
                                        <p:cTn id="116" dur="500" fill="hold"/>
                                        <p:tgtEl>
                                          <p:spTgt spid="1368083"/>
                                        </p:tgtEl>
                                        <p:attrNameLst>
                                          <p:attrName>ppt_w</p:attrName>
                                        </p:attrNameLst>
                                      </p:cBhvr>
                                      <p:tavLst>
                                        <p:tav tm="0">
                                          <p:val>
                                            <p:fltVal val="0"/>
                                          </p:val>
                                        </p:tav>
                                        <p:tav tm="100000">
                                          <p:val>
                                            <p:strVal val="#ppt_w"/>
                                          </p:val>
                                        </p:tav>
                                      </p:tavLst>
                                    </p:anim>
                                    <p:anim calcmode="lin" valueType="num">
                                      <p:cBhvr>
                                        <p:cTn id="117" dur="500" fill="hold"/>
                                        <p:tgtEl>
                                          <p:spTgt spid="1368083"/>
                                        </p:tgtEl>
                                        <p:attrNameLst>
                                          <p:attrName>ppt_h</p:attrName>
                                        </p:attrNameLst>
                                      </p:cBhvr>
                                      <p:tavLst>
                                        <p:tav tm="0">
                                          <p:val>
                                            <p:fltVal val="0"/>
                                          </p:val>
                                        </p:tav>
                                        <p:tav tm="100000">
                                          <p:val>
                                            <p:strVal val="#ppt_h"/>
                                          </p:val>
                                        </p:tav>
                                      </p:tavLst>
                                    </p:anim>
                                    <p:animEffect transition="in" filter="fade">
                                      <p:cBhvr>
                                        <p:cTn id="118" dur="500"/>
                                        <p:tgtEl>
                                          <p:spTgt spid="1368083"/>
                                        </p:tgtEl>
                                      </p:cBhvr>
                                    </p:animEffect>
                                  </p:childTnLst>
                                  <p:subTnLst>
                                    <p:audio>
                                      <p:cMediaNode>
                                        <p:cTn display="0" masterRel="sameClick">
                                          <p:stCondLst>
                                            <p:cond evt="begin" delay="0">
                                              <p:tn val="114"/>
                                            </p:cond>
                                          </p:stCondLst>
                                          <p:endCondLst>
                                            <p:cond evt="onStopAudio" delay="0">
                                              <p:tgtEl>
                                                <p:sldTgt/>
                                              </p:tgtEl>
                                            </p:cond>
                                          </p:endCondLst>
                                        </p:cTn>
                                        <p:tgtEl>
                                          <p:sndTgt r:embed="rId4" name="arrow.wav"/>
                                        </p:tgtEl>
                                      </p:cMediaNode>
                                    </p:audio>
                                  </p:subTnLst>
                                </p:cTn>
                              </p:par>
                            </p:childTnLst>
                          </p:cTn>
                        </p:par>
                        <p:par>
                          <p:cTn id="119" fill="hold">
                            <p:stCondLst>
                              <p:cond delay="2000"/>
                            </p:stCondLst>
                            <p:childTnLst>
                              <p:par>
                                <p:cTn id="120" presetID="53" presetClass="entr" presetSubtype="0" fill="hold" grpId="0" nodeType="afterEffect">
                                  <p:stCondLst>
                                    <p:cond delay="0"/>
                                  </p:stCondLst>
                                  <p:childTnLst>
                                    <p:set>
                                      <p:cBhvr>
                                        <p:cTn id="121" dur="1" fill="hold">
                                          <p:stCondLst>
                                            <p:cond delay="0"/>
                                          </p:stCondLst>
                                        </p:cTn>
                                        <p:tgtEl>
                                          <p:spTgt spid="1368084"/>
                                        </p:tgtEl>
                                        <p:attrNameLst>
                                          <p:attrName>style.visibility</p:attrName>
                                        </p:attrNameLst>
                                      </p:cBhvr>
                                      <p:to>
                                        <p:strVal val="visible"/>
                                      </p:to>
                                    </p:set>
                                    <p:anim calcmode="lin" valueType="num">
                                      <p:cBhvr>
                                        <p:cTn id="122" dur="500" fill="hold"/>
                                        <p:tgtEl>
                                          <p:spTgt spid="1368084"/>
                                        </p:tgtEl>
                                        <p:attrNameLst>
                                          <p:attrName>ppt_w</p:attrName>
                                        </p:attrNameLst>
                                      </p:cBhvr>
                                      <p:tavLst>
                                        <p:tav tm="0">
                                          <p:val>
                                            <p:fltVal val="0"/>
                                          </p:val>
                                        </p:tav>
                                        <p:tav tm="100000">
                                          <p:val>
                                            <p:strVal val="#ppt_w"/>
                                          </p:val>
                                        </p:tav>
                                      </p:tavLst>
                                    </p:anim>
                                    <p:anim calcmode="lin" valueType="num">
                                      <p:cBhvr>
                                        <p:cTn id="123" dur="500" fill="hold"/>
                                        <p:tgtEl>
                                          <p:spTgt spid="1368084"/>
                                        </p:tgtEl>
                                        <p:attrNameLst>
                                          <p:attrName>ppt_h</p:attrName>
                                        </p:attrNameLst>
                                      </p:cBhvr>
                                      <p:tavLst>
                                        <p:tav tm="0">
                                          <p:val>
                                            <p:fltVal val="0"/>
                                          </p:val>
                                        </p:tav>
                                        <p:tav tm="100000">
                                          <p:val>
                                            <p:strVal val="#ppt_h"/>
                                          </p:val>
                                        </p:tav>
                                      </p:tavLst>
                                    </p:anim>
                                    <p:animEffect transition="in" filter="fade">
                                      <p:cBhvr>
                                        <p:cTn id="124" dur="500"/>
                                        <p:tgtEl>
                                          <p:spTgt spid="1368084"/>
                                        </p:tgtEl>
                                      </p:cBhvr>
                                    </p:animEffect>
                                  </p:childTnLst>
                                  <p:subTnLst>
                                    <p:audio>
                                      <p:cMediaNode>
                                        <p:cTn display="0" masterRel="sameClick">
                                          <p:stCondLst>
                                            <p:cond evt="begin" delay="0">
                                              <p:tn val="120"/>
                                            </p:cond>
                                          </p:stCondLst>
                                          <p:endCondLst>
                                            <p:cond evt="onStopAudio" delay="0">
                                              <p:tgtEl>
                                                <p:sldTgt/>
                                              </p:tgtEl>
                                            </p:cond>
                                          </p:endCondLst>
                                        </p:cTn>
                                        <p:tgtEl>
                                          <p:sndTgt r:embed="rId4" name="arrow.wav"/>
                                        </p:tgtEl>
                                      </p:cMediaNode>
                                    </p:audio>
                                  </p:subTnLst>
                                </p:cTn>
                              </p:par>
                            </p:childTnLst>
                          </p:cTn>
                        </p:par>
                        <p:par>
                          <p:cTn id="125" fill="hold">
                            <p:stCondLst>
                              <p:cond delay="2500"/>
                            </p:stCondLst>
                            <p:childTnLst>
                              <p:par>
                                <p:cTn id="126" presetID="53" presetClass="entr" presetSubtype="0" fill="hold" grpId="0" nodeType="afterEffect">
                                  <p:stCondLst>
                                    <p:cond delay="0"/>
                                  </p:stCondLst>
                                  <p:childTnLst>
                                    <p:set>
                                      <p:cBhvr>
                                        <p:cTn id="127" dur="1" fill="hold">
                                          <p:stCondLst>
                                            <p:cond delay="0"/>
                                          </p:stCondLst>
                                        </p:cTn>
                                        <p:tgtEl>
                                          <p:spTgt spid="1368085"/>
                                        </p:tgtEl>
                                        <p:attrNameLst>
                                          <p:attrName>style.visibility</p:attrName>
                                        </p:attrNameLst>
                                      </p:cBhvr>
                                      <p:to>
                                        <p:strVal val="visible"/>
                                      </p:to>
                                    </p:set>
                                    <p:anim calcmode="lin" valueType="num">
                                      <p:cBhvr>
                                        <p:cTn id="128" dur="500" fill="hold"/>
                                        <p:tgtEl>
                                          <p:spTgt spid="1368085"/>
                                        </p:tgtEl>
                                        <p:attrNameLst>
                                          <p:attrName>ppt_w</p:attrName>
                                        </p:attrNameLst>
                                      </p:cBhvr>
                                      <p:tavLst>
                                        <p:tav tm="0">
                                          <p:val>
                                            <p:fltVal val="0"/>
                                          </p:val>
                                        </p:tav>
                                        <p:tav tm="100000">
                                          <p:val>
                                            <p:strVal val="#ppt_w"/>
                                          </p:val>
                                        </p:tav>
                                      </p:tavLst>
                                    </p:anim>
                                    <p:anim calcmode="lin" valueType="num">
                                      <p:cBhvr>
                                        <p:cTn id="129" dur="500" fill="hold"/>
                                        <p:tgtEl>
                                          <p:spTgt spid="1368085"/>
                                        </p:tgtEl>
                                        <p:attrNameLst>
                                          <p:attrName>ppt_h</p:attrName>
                                        </p:attrNameLst>
                                      </p:cBhvr>
                                      <p:tavLst>
                                        <p:tav tm="0">
                                          <p:val>
                                            <p:fltVal val="0"/>
                                          </p:val>
                                        </p:tav>
                                        <p:tav tm="100000">
                                          <p:val>
                                            <p:strVal val="#ppt_h"/>
                                          </p:val>
                                        </p:tav>
                                      </p:tavLst>
                                    </p:anim>
                                    <p:animEffect transition="in" filter="fade">
                                      <p:cBhvr>
                                        <p:cTn id="130" dur="500"/>
                                        <p:tgtEl>
                                          <p:spTgt spid="1368085"/>
                                        </p:tgtEl>
                                      </p:cBhvr>
                                    </p:animEffect>
                                  </p:childTnLst>
                                  <p:subTnLst>
                                    <p:audio>
                                      <p:cMediaNode>
                                        <p:cTn display="0" masterRel="sameClick">
                                          <p:stCondLst>
                                            <p:cond evt="begin" delay="0">
                                              <p:tn val="126"/>
                                            </p:cond>
                                          </p:stCondLst>
                                          <p:endCondLst>
                                            <p:cond evt="onStopAudio" delay="0">
                                              <p:tgtEl>
                                                <p:sldTgt/>
                                              </p:tgtEl>
                                            </p:cond>
                                          </p:endCondLst>
                                        </p:cTn>
                                        <p:tgtEl>
                                          <p:sndTgt r:embed="rId4" name="arrow.wav"/>
                                        </p:tgtEl>
                                      </p:cMediaNode>
                                    </p:audio>
                                  </p:subTnLst>
                                </p:cTn>
                              </p:par>
                            </p:childTnLst>
                          </p:cTn>
                        </p:par>
                        <p:par>
                          <p:cTn id="131" fill="hold">
                            <p:stCondLst>
                              <p:cond delay="3000"/>
                            </p:stCondLst>
                            <p:childTnLst>
                              <p:par>
                                <p:cTn id="132" presetID="53" presetClass="entr" presetSubtype="0" fill="hold" grpId="0" nodeType="afterEffect">
                                  <p:stCondLst>
                                    <p:cond delay="0"/>
                                  </p:stCondLst>
                                  <p:childTnLst>
                                    <p:set>
                                      <p:cBhvr>
                                        <p:cTn id="133" dur="1" fill="hold">
                                          <p:stCondLst>
                                            <p:cond delay="0"/>
                                          </p:stCondLst>
                                        </p:cTn>
                                        <p:tgtEl>
                                          <p:spTgt spid="1368078"/>
                                        </p:tgtEl>
                                        <p:attrNameLst>
                                          <p:attrName>style.visibility</p:attrName>
                                        </p:attrNameLst>
                                      </p:cBhvr>
                                      <p:to>
                                        <p:strVal val="visible"/>
                                      </p:to>
                                    </p:set>
                                    <p:anim calcmode="lin" valueType="num">
                                      <p:cBhvr>
                                        <p:cTn id="134" dur="500" fill="hold"/>
                                        <p:tgtEl>
                                          <p:spTgt spid="1368078"/>
                                        </p:tgtEl>
                                        <p:attrNameLst>
                                          <p:attrName>ppt_w</p:attrName>
                                        </p:attrNameLst>
                                      </p:cBhvr>
                                      <p:tavLst>
                                        <p:tav tm="0">
                                          <p:val>
                                            <p:fltVal val="0"/>
                                          </p:val>
                                        </p:tav>
                                        <p:tav tm="100000">
                                          <p:val>
                                            <p:strVal val="#ppt_w"/>
                                          </p:val>
                                        </p:tav>
                                      </p:tavLst>
                                    </p:anim>
                                    <p:anim calcmode="lin" valueType="num">
                                      <p:cBhvr>
                                        <p:cTn id="135" dur="500" fill="hold"/>
                                        <p:tgtEl>
                                          <p:spTgt spid="1368078"/>
                                        </p:tgtEl>
                                        <p:attrNameLst>
                                          <p:attrName>ppt_h</p:attrName>
                                        </p:attrNameLst>
                                      </p:cBhvr>
                                      <p:tavLst>
                                        <p:tav tm="0">
                                          <p:val>
                                            <p:fltVal val="0"/>
                                          </p:val>
                                        </p:tav>
                                        <p:tav tm="100000">
                                          <p:val>
                                            <p:strVal val="#ppt_h"/>
                                          </p:val>
                                        </p:tav>
                                      </p:tavLst>
                                    </p:anim>
                                    <p:animEffect transition="in" filter="fade">
                                      <p:cBhvr>
                                        <p:cTn id="136" dur="500"/>
                                        <p:tgtEl>
                                          <p:spTgt spid="1368078"/>
                                        </p:tgtEl>
                                      </p:cBhvr>
                                    </p:animEffect>
                                  </p:childTnLst>
                                  <p:subTnLst>
                                    <p:audio>
                                      <p:cMediaNode>
                                        <p:cTn display="0" masterRel="sameClick">
                                          <p:stCondLst>
                                            <p:cond evt="begin" delay="0">
                                              <p:tn val="132"/>
                                            </p:cond>
                                          </p:stCondLst>
                                          <p:endCondLst>
                                            <p:cond evt="onStopAudio" delay="0">
                                              <p:tgtEl>
                                                <p:sldTgt/>
                                              </p:tgtEl>
                                            </p:cond>
                                          </p:endCondLst>
                                        </p:cTn>
                                        <p:tgtEl>
                                          <p:sndTgt r:embed="rId4" name="arrow.wav"/>
                                        </p:tgtEl>
                                      </p:cMediaNode>
                                    </p:audio>
                                  </p:subTnLst>
                                </p:cTn>
                              </p:par>
                            </p:childTnLst>
                          </p:cTn>
                        </p:par>
                        <p:par>
                          <p:cTn id="137" fill="hold">
                            <p:stCondLst>
                              <p:cond delay="3500"/>
                            </p:stCondLst>
                            <p:childTnLst>
                              <p:par>
                                <p:cTn id="138" presetID="53" presetClass="entr" presetSubtype="0" fill="hold" grpId="0" nodeType="afterEffect">
                                  <p:stCondLst>
                                    <p:cond delay="0"/>
                                  </p:stCondLst>
                                  <p:childTnLst>
                                    <p:set>
                                      <p:cBhvr>
                                        <p:cTn id="139" dur="1" fill="hold">
                                          <p:stCondLst>
                                            <p:cond delay="0"/>
                                          </p:stCondLst>
                                        </p:cTn>
                                        <p:tgtEl>
                                          <p:spTgt spid="1368079"/>
                                        </p:tgtEl>
                                        <p:attrNameLst>
                                          <p:attrName>style.visibility</p:attrName>
                                        </p:attrNameLst>
                                      </p:cBhvr>
                                      <p:to>
                                        <p:strVal val="visible"/>
                                      </p:to>
                                    </p:set>
                                    <p:anim calcmode="lin" valueType="num">
                                      <p:cBhvr>
                                        <p:cTn id="140" dur="500" fill="hold"/>
                                        <p:tgtEl>
                                          <p:spTgt spid="1368079"/>
                                        </p:tgtEl>
                                        <p:attrNameLst>
                                          <p:attrName>ppt_w</p:attrName>
                                        </p:attrNameLst>
                                      </p:cBhvr>
                                      <p:tavLst>
                                        <p:tav tm="0">
                                          <p:val>
                                            <p:fltVal val="0"/>
                                          </p:val>
                                        </p:tav>
                                        <p:tav tm="100000">
                                          <p:val>
                                            <p:strVal val="#ppt_w"/>
                                          </p:val>
                                        </p:tav>
                                      </p:tavLst>
                                    </p:anim>
                                    <p:anim calcmode="lin" valueType="num">
                                      <p:cBhvr>
                                        <p:cTn id="141" dur="500" fill="hold"/>
                                        <p:tgtEl>
                                          <p:spTgt spid="1368079"/>
                                        </p:tgtEl>
                                        <p:attrNameLst>
                                          <p:attrName>ppt_h</p:attrName>
                                        </p:attrNameLst>
                                      </p:cBhvr>
                                      <p:tavLst>
                                        <p:tav tm="0">
                                          <p:val>
                                            <p:fltVal val="0"/>
                                          </p:val>
                                        </p:tav>
                                        <p:tav tm="100000">
                                          <p:val>
                                            <p:strVal val="#ppt_h"/>
                                          </p:val>
                                        </p:tav>
                                      </p:tavLst>
                                    </p:anim>
                                    <p:animEffect transition="in" filter="fade">
                                      <p:cBhvr>
                                        <p:cTn id="142" dur="500"/>
                                        <p:tgtEl>
                                          <p:spTgt spid="1368079"/>
                                        </p:tgtEl>
                                      </p:cBhvr>
                                    </p:animEffect>
                                  </p:childTnLst>
                                  <p:subTnLst>
                                    <p:audio>
                                      <p:cMediaNode>
                                        <p:cTn display="0" masterRel="sameClick">
                                          <p:stCondLst>
                                            <p:cond evt="begin" delay="0">
                                              <p:tn val="138"/>
                                            </p:cond>
                                          </p:stCondLst>
                                          <p:endCondLst>
                                            <p:cond evt="onStopAudio" delay="0">
                                              <p:tgtEl>
                                                <p:sldTgt/>
                                              </p:tgtEl>
                                            </p:cond>
                                          </p:endCondLst>
                                        </p:cTn>
                                        <p:tgtEl>
                                          <p:sndTgt r:embed="rId4" name="arrow.wav"/>
                                        </p:tgtEl>
                                      </p:cMediaNode>
                                    </p:audio>
                                  </p:subTnLst>
                                </p:cTn>
                              </p:par>
                            </p:childTnLst>
                          </p:cTn>
                        </p:par>
                        <p:par>
                          <p:cTn id="143" fill="hold">
                            <p:stCondLst>
                              <p:cond delay="4000"/>
                            </p:stCondLst>
                            <p:childTnLst>
                              <p:par>
                                <p:cTn id="144" presetID="53" presetClass="entr" presetSubtype="0" fill="hold" grpId="0" nodeType="afterEffect">
                                  <p:stCondLst>
                                    <p:cond delay="0"/>
                                  </p:stCondLst>
                                  <p:childTnLst>
                                    <p:set>
                                      <p:cBhvr>
                                        <p:cTn id="145" dur="1" fill="hold">
                                          <p:stCondLst>
                                            <p:cond delay="0"/>
                                          </p:stCondLst>
                                        </p:cTn>
                                        <p:tgtEl>
                                          <p:spTgt spid="1368080"/>
                                        </p:tgtEl>
                                        <p:attrNameLst>
                                          <p:attrName>style.visibility</p:attrName>
                                        </p:attrNameLst>
                                      </p:cBhvr>
                                      <p:to>
                                        <p:strVal val="visible"/>
                                      </p:to>
                                    </p:set>
                                    <p:anim calcmode="lin" valueType="num">
                                      <p:cBhvr>
                                        <p:cTn id="146" dur="500" fill="hold"/>
                                        <p:tgtEl>
                                          <p:spTgt spid="1368080"/>
                                        </p:tgtEl>
                                        <p:attrNameLst>
                                          <p:attrName>ppt_w</p:attrName>
                                        </p:attrNameLst>
                                      </p:cBhvr>
                                      <p:tavLst>
                                        <p:tav tm="0">
                                          <p:val>
                                            <p:fltVal val="0"/>
                                          </p:val>
                                        </p:tav>
                                        <p:tav tm="100000">
                                          <p:val>
                                            <p:strVal val="#ppt_w"/>
                                          </p:val>
                                        </p:tav>
                                      </p:tavLst>
                                    </p:anim>
                                    <p:anim calcmode="lin" valueType="num">
                                      <p:cBhvr>
                                        <p:cTn id="147" dur="500" fill="hold"/>
                                        <p:tgtEl>
                                          <p:spTgt spid="1368080"/>
                                        </p:tgtEl>
                                        <p:attrNameLst>
                                          <p:attrName>ppt_h</p:attrName>
                                        </p:attrNameLst>
                                      </p:cBhvr>
                                      <p:tavLst>
                                        <p:tav tm="0">
                                          <p:val>
                                            <p:fltVal val="0"/>
                                          </p:val>
                                        </p:tav>
                                        <p:tav tm="100000">
                                          <p:val>
                                            <p:strVal val="#ppt_h"/>
                                          </p:val>
                                        </p:tav>
                                      </p:tavLst>
                                    </p:anim>
                                    <p:animEffect transition="in" filter="fade">
                                      <p:cBhvr>
                                        <p:cTn id="148" dur="500"/>
                                        <p:tgtEl>
                                          <p:spTgt spid="1368080"/>
                                        </p:tgtEl>
                                      </p:cBhvr>
                                    </p:animEffect>
                                  </p:childTnLst>
                                  <p:subTnLst>
                                    <p:audio>
                                      <p:cMediaNode>
                                        <p:cTn display="0" masterRel="sameClick">
                                          <p:stCondLst>
                                            <p:cond evt="begin" delay="0">
                                              <p:tn val="144"/>
                                            </p:cond>
                                          </p:stCondLst>
                                          <p:endCondLst>
                                            <p:cond evt="onStopAudio" delay="0">
                                              <p:tgtEl>
                                                <p:sldTgt/>
                                              </p:tgtEl>
                                            </p:cond>
                                          </p:endCondLst>
                                        </p:cTn>
                                        <p:tgtEl>
                                          <p:sndTgt r:embed="rId4" name="arrow.wav"/>
                                        </p:tgtEl>
                                      </p:cMediaNode>
                                    </p:audio>
                                  </p:subTnLst>
                                </p:cTn>
                              </p:par>
                            </p:childTnLst>
                          </p:cTn>
                        </p:par>
                        <p:par>
                          <p:cTn id="149" fill="hold">
                            <p:stCondLst>
                              <p:cond delay="4500"/>
                            </p:stCondLst>
                            <p:childTnLst>
                              <p:par>
                                <p:cTn id="150" presetID="53" presetClass="entr" presetSubtype="0" fill="hold" grpId="0" nodeType="afterEffect">
                                  <p:stCondLst>
                                    <p:cond delay="0"/>
                                  </p:stCondLst>
                                  <p:childTnLst>
                                    <p:set>
                                      <p:cBhvr>
                                        <p:cTn id="151" dur="1" fill="hold">
                                          <p:stCondLst>
                                            <p:cond delay="0"/>
                                          </p:stCondLst>
                                        </p:cTn>
                                        <p:tgtEl>
                                          <p:spTgt spid="1368081"/>
                                        </p:tgtEl>
                                        <p:attrNameLst>
                                          <p:attrName>style.visibility</p:attrName>
                                        </p:attrNameLst>
                                      </p:cBhvr>
                                      <p:to>
                                        <p:strVal val="visible"/>
                                      </p:to>
                                    </p:set>
                                    <p:anim calcmode="lin" valueType="num">
                                      <p:cBhvr>
                                        <p:cTn id="152" dur="500" fill="hold"/>
                                        <p:tgtEl>
                                          <p:spTgt spid="1368081"/>
                                        </p:tgtEl>
                                        <p:attrNameLst>
                                          <p:attrName>ppt_w</p:attrName>
                                        </p:attrNameLst>
                                      </p:cBhvr>
                                      <p:tavLst>
                                        <p:tav tm="0">
                                          <p:val>
                                            <p:fltVal val="0"/>
                                          </p:val>
                                        </p:tav>
                                        <p:tav tm="100000">
                                          <p:val>
                                            <p:strVal val="#ppt_w"/>
                                          </p:val>
                                        </p:tav>
                                      </p:tavLst>
                                    </p:anim>
                                    <p:anim calcmode="lin" valueType="num">
                                      <p:cBhvr>
                                        <p:cTn id="153" dur="500" fill="hold"/>
                                        <p:tgtEl>
                                          <p:spTgt spid="1368081"/>
                                        </p:tgtEl>
                                        <p:attrNameLst>
                                          <p:attrName>ppt_h</p:attrName>
                                        </p:attrNameLst>
                                      </p:cBhvr>
                                      <p:tavLst>
                                        <p:tav tm="0">
                                          <p:val>
                                            <p:fltVal val="0"/>
                                          </p:val>
                                        </p:tav>
                                        <p:tav tm="100000">
                                          <p:val>
                                            <p:strVal val="#ppt_h"/>
                                          </p:val>
                                        </p:tav>
                                      </p:tavLst>
                                    </p:anim>
                                    <p:animEffect transition="in" filter="fade">
                                      <p:cBhvr>
                                        <p:cTn id="154" dur="500"/>
                                        <p:tgtEl>
                                          <p:spTgt spid="1368081"/>
                                        </p:tgtEl>
                                      </p:cBhvr>
                                    </p:animEffect>
                                  </p:childTnLst>
                                  <p:subTnLst>
                                    <p:audio>
                                      <p:cMediaNode>
                                        <p:cTn display="0" masterRel="sameClick">
                                          <p:stCondLst>
                                            <p:cond evt="begin" delay="0">
                                              <p:tn val="150"/>
                                            </p:cond>
                                          </p:stCondLst>
                                          <p:endCondLst>
                                            <p:cond evt="onStopAudio" delay="0">
                                              <p:tgtEl>
                                                <p:sldTgt/>
                                              </p:tgtEl>
                                            </p:cond>
                                          </p:endCondLst>
                                        </p:cTn>
                                        <p:tgtEl>
                                          <p:sndTgt r:embed="rId4" name="arrow.wav"/>
                                        </p:tgtEl>
                                      </p:cMediaNode>
                                    </p:audio>
                                  </p:subTnLst>
                                </p:cTn>
                              </p:par>
                            </p:childTnLst>
                          </p:cTn>
                        </p:par>
                      </p:childTnLst>
                    </p:cTn>
                  </p:par>
                  <p:par>
                    <p:cTn id="155" fill="hold">
                      <p:stCondLst>
                        <p:cond delay="indefinite"/>
                      </p:stCondLst>
                      <p:childTnLst>
                        <p:par>
                          <p:cTn id="156" fill="hold">
                            <p:stCondLst>
                              <p:cond delay="0"/>
                            </p:stCondLst>
                            <p:childTnLst>
                              <p:par>
                                <p:cTn id="157" presetID="53" presetClass="entr" presetSubtype="0" fill="hold" grpId="0" nodeType="clickEffect">
                                  <p:stCondLst>
                                    <p:cond delay="0"/>
                                  </p:stCondLst>
                                  <p:childTnLst>
                                    <p:set>
                                      <p:cBhvr>
                                        <p:cTn id="158" dur="1" fill="hold">
                                          <p:stCondLst>
                                            <p:cond delay="0"/>
                                          </p:stCondLst>
                                        </p:cTn>
                                        <p:tgtEl>
                                          <p:spTgt spid="1368102"/>
                                        </p:tgtEl>
                                        <p:attrNameLst>
                                          <p:attrName>style.visibility</p:attrName>
                                        </p:attrNameLst>
                                      </p:cBhvr>
                                      <p:to>
                                        <p:strVal val="visible"/>
                                      </p:to>
                                    </p:set>
                                    <p:anim calcmode="lin" valueType="num">
                                      <p:cBhvr>
                                        <p:cTn id="159" dur="500" fill="hold"/>
                                        <p:tgtEl>
                                          <p:spTgt spid="1368102"/>
                                        </p:tgtEl>
                                        <p:attrNameLst>
                                          <p:attrName>ppt_w</p:attrName>
                                        </p:attrNameLst>
                                      </p:cBhvr>
                                      <p:tavLst>
                                        <p:tav tm="0">
                                          <p:val>
                                            <p:fltVal val="0"/>
                                          </p:val>
                                        </p:tav>
                                        <p:tav tm="100000">
                                          <p:val>
                                            <p:strVal val="#ppt_w"/>
                                          </p:val>
                                        </p:tav>
                                      </p:tavLst>
                                    </p:anim>
                                    <p:anim calcmode="lin" valueType="num">
                                      <p:cBhvr>
                                        <p:cTn id="160" dur="500" fill="hold"/>
                                        <p:tgtEl>
                                          <p:spTgt spid="1368102"/>
                                        </p:tgtEl>
                                        <p:attrNameLst>
                                          <p:attrName>ppt_h</p:attrName>
                                        </p:attrNameLst>
                                      </p:cBhvr>
                                      <p:tavLst>
                                        <p:tav tm="0">
                                          <p:val>
                                            <p:fltVal val="0"/>
                                          </p:val>
                                        </p:tav>
                                        <p:tav tm="100000">
                                          <p:val>
                                            <p:strVal val="#ppt_h"/>
                                          </p:val>
                                        </p:tav>
                                      </p:tavLst>
                                    </p:anim>
                                    <p:animEffect transition="in" filter="fade">
                                      <p:cBhvr>
                                        <p:cTn id="161" dur="500"/>
                                        <p:tgtEl>
                                          <p:spTgt spid="1368102"/>
                                        </p:tgtEl>
                                      </p:cBhvr>
                                    </p:animEffect>
                                  </p:childTnLst>
                                  <p:subTnLst>
                                    <p:audio>
                                      <p:cMediaNode>
                                        <p:cTn display="0" masterRel="sameClick">
                                          <p:stCondLst>
                                            <p:cond evt="begin" delay="0">
                                              <p:tn val="157"/>
                                            </p:cond>
                                          </p:stCondLst>
                                          <p:endCondLst>
                                            <p:cond evt="onStopAudio" delay="0">
                                              <p:tgtEl>
                                                <p:sldTgt/>
                                              </p:tgtEl>
                                            </p:cond>
                                          </p:endCondLst>
                                        </p:cTn>
                                        <p:tgtEl>
                                          <p:sndTgt r:embed="rId6" name="camera.wav"/>
                                        </p:tgtEl>
                                      </p:cMediaNode>
                                    </p:audio>
                                  </p:subTnLst>
                                </p:cTn>
                              </p:par>
                            </p:childTnLst>
                          </p:cTn>
                        </p:par>
                        <p:par>
                          <p:cTn id="162" fill="hold">
                            <p:stCondLst>
                              <p:cond delay="500"/>
                            </p:stCondLst>
                            <p:childTnLst>
                              <p:par>
                                <p:cTn id="163" presetID="53" presetClass="entr" presetSubtype="0" fill="hold" grpId="0" nodeType="afterEffect">
                                  <p:stCondLst>
                                    <p:cond delay="0"/>
                                  </p:stCondLst>
                                  <p:childTnLst>
                                    <p:set>
                                      <p:cBhvr>
                                        <p:cTn id="164" dur="1" fill="hold">
                                          <p:stCondLst>
                                            <p:cond delay="0"/>
                                          </p:stCondLst>
                                        </p:cTn>
                                        <p:tgtEl>
                                          <p:spTgt spid="1368103"/>
                                        </p:tgtEl>
                                        <p:attrNameLst>
                                          <p:attrName>style.visibility</p:attrName>
                                        </p:attrNameLst>
                                      </p:cBhvr>
                                      <p:to>
                                        <p:strVal val="visible"/>
                                      </p:to>
                                    </p:set>
                                    <p:anim calcmode="lin" valueType="num">
                                      <p:cBhvr>
                                        <p:cTn id="165" dur="500" fill="hold"/>
                                        <p:tgtEl>
                                          <p:spTgt spid="1368103"/>
                                        </p:tgtEl>
                                        <p:attrNameLst>
                                          <p:attrName>ppt_w</p:attrName>
                                        </p:attrNameLst>
                                      </p:cBhvr>
                                      <p:tavLst>
                                        <p:tav tm="0">
                                          <p:val>
                                            <p:fltVal val="0"/>
                                          </p:val>
                                        </p:tav>
                                        <p:tav tm="100000">
                                          <p:val>
                                            <p:strVal val="#ppt_w"/>
                                          </p:val>
                                        </p:tav>
                                      </p:tavLst>
                                    </p:anim>
                                    <p:anim calcmode="lin" valueType="num">
                                      <p:cBhvr>
                                        <p:cTn id="166" dur="500" fill="hold"/>
                                        <p:tgtEl>
                                          <p:spTgt spid="1368103"/>
                                        </p:tgtEl>
                                        <p:attrNameLst>
                                          <p:attrName>ppt_h</p:attrName>
                                        </p:attrNameLst>
                                      </p:cBhvr>
                                      <p:tavLst>
                                        <p:tav tm="0">
                                          <p:val>
                                            <p:fltVal val="0"/>
                                          </p:val>
                                        </p:tav>
                                        <p:tav tm="100000">
                                          <p:val>
                                            <p:strVal val="#ppt_h"/>
                                          </p:val>
                                        </p:tav>
                                      </p:tavLst>
                                    </p:anim>
                                    <p:animEffect transition="in" filter="fade">
                                      <p:cBhvr>
                                        <p:cTn id="167" dur="500"/>
                                        <p:tgtEl>
                                          <p:spTgt spid="1368103"/>
                                        </p:tgtEl>
                                      </p:cBhvr>
                                    </p:animEffect>
                                  </p:childTnLst>
                                  <p:subTnLst>
                                    <p:audio>
                                      <p:cMediaNode>
                                        <p:cTn display="0" masterRel="sameClick">
                                          <p:stCondLst>
                                            <p:cond evt="begin" delay="0">
                                              <p:tn val="163"/>
                                            </p:cond>
                                          </p:stCondLst>
                                          <p:endCondLst>
                                            <p:cond evt="onStopAudio" delay="0">
                                              <p:tgtEl>
                                                <p:sldTgt/>
                                              </p:tgtEl>
                                            </p:cond>
                                          </p:endCondLst>
                                        </p:cTn>
                                        <p:tgtEl>
                                          <p:sndTgt r:embed="rId6" name="camera.wav"/>
                                        </p:tgtEl>
                                      </p:cMediaNode>
                                    </p:audio>
                                  </p:subTnLst>
                                </p:cTn>
                              </p:par>
                            </p:childTnLst>
                          </p:cTn>
                        </p:par>
                        <p:par>
                          <p:cTn id="168" fill="hold">
                            <p:stCondLst>
                              <p:cond delay="1000"/>
                            </p:stCondLst>
                            <p:childTnLst>
                              <p:par>
                                <p:cTn id="169" presetID="53" presetClass="entr" presetSubtype="0" fill="hold" grpId="0" nodeType="afterEffect">
                                  <p:stCondLst>
                                    <p:cond delay="0"/>
                                  </p:stCondLst>
                                  <p:childTnLst>
                                    <p:set>
                                      <p:cBhvr>
                                        <p:cTn id="170" dur="1" fill="hold">
                                          <p:stCondLst>
                                            <p:cond delay="0"/>
                                          </p:stCondLst>
                                        </p:cTn>
                                        <p:tgtEl>
                                          <p:spTgt spid="1368088"/>
                                        </p:tgtEl>
                                        <p:attrNameLst>
                                          <p:attrName>style.visibility</p:attrName>
                                        </p:attrNameLst>
                                      </p:cBhvr>
                                      <p:to>
                                        <p:strVal val="visible"/>
                                      </p:to>
                                    </p:set>
                                    <p:anim calcmode="lin" valueType="num">
                                      <p:cBhvr>
                                        <p:cTn id="171" dur="500" fill="hold"/>
                                        <p:tgtEl>
                                          <p:spTgt spid="1368088"/>
                                        </p:tgtEl>
                                        <p:attrNameLst>
                                          <p:attrName>ppt_w</p:attrName>
                                        </p:attrNameLst>
                                      </p:cBhvr>
                                      <p:tavLst>
                                        <p:tav tm="0">
                                          <p:val>
                                            <p:fltVal val="0"/>
                                          </p:val>
                                        </p:tav>
                                        <p:tav tm="100000">
                                          <p:val>
                                            <p:strVal val="#ppt_w"/>
                                          </p:val>
                                        </p:tav>
                                      </p:tavLst>
                                    </p:anim>
                                    <p:anim calcmode="lin" valueType="num">
                                      <p:cBhvr>
                                        <p:cTn id="172" dur="500" fill="hold"/>
                                        <p:tgtEl>
                                          <p:spTgt spid="1368088"/>
                                        </p:tgtEl>
                                        <p:attrNameLst>
                                          <p:attrName>ppt_h</p:attrName>
                                        </p:attrNameLst>
                                      </p:cBhvr>
                                      <p:tavLst>
                                        <p:tav tm="0">
                                          <p:val>
                                            <p:fltVal val="0"/>
                                          </p:val>
                                        </p:tav>
                                        <p:tav tm="100000">
                                          <p:val>
                                            <p:strVal val="#ppt_h"/>
                                          </p:val>
                                        </p:tav>
                                      </p:tavLst>
                                    </p:anim>
                                    <p:animEffect transition="in" filter="fade">
                                      <p:cBhvr>
                                        <p:cTn id="173" dur="500"/>
                                        <p:tgtEl>
                                          <p:spTgt spid="1368088"/>
                                        </p:tgtEl>
                                      </p:cBhvr>
                                    </p:animEffect>
                                  </p:childTnLst>
                                  <p:subTnLst>
                                    <p:audio>
                                      <p:cMediaNode>
                                        <p:cTn display="0" masterRel="sameClick">
                                          <p:stCondLst>
                                            <p:cond evt="begin" delay="0">
                                              <p:tn val="169"/>
                                            </p:cond>
                                          </p:stCondLst>
                                          <p:endCondLst>
                                            <p:cond evt="onStopAudio" delay="0">
                                              <p:tgtEl>
                                                <p:sldTgt/>
                                              </p:tgtEl>
                                            </p:cond>
                                          </p:endCondLst>
                                        </p:cTn>
                                        <p:tgtEl>
                                          <p:sndTgt r:embed="rId4" name="arrow.wav"/>
                                        </p:tgtEl>
                                      </p:cMediaNode>
                                    </p:audio>
                                  </p:subTnLst>
                                </p:cTn>
                              </p:par>
                            </p:childTnLst>
                          </p:cTn>
                        </p:par>
                        <p:par>
                          <p:cTn id="174" fill="hold">
                            <p:stCondLst>
                              <p:cond delay="1500"/>
                            </p:stCondLst>
                            <p:childTnLst>
                              <p:par>
                                <p:cTn id="175" presetID="53" presetClass="entr" presetSubtype="0" fill="hold" grpId="0" nodeType="afterEffect">
                                  <p:stCondLst>
                                    <p:cond delay="0"/>
                                  </p:stCondLst>
                                  <p:childTnLst>
                                    <p:set>
                                      <p:cBhvr>
                                        <p:cTn id="176" dur="1" fill="hold">
                                          <p:stCondLst>
                                            <p:cond delay="0"/>
                                          </p:stCondLst>
                                        </p:cTn>
                                        <p:tgtEl>
                                          <p:spTgt spid="1368089"/>
                                        </p:tgtEl>
                                        <p:attrNameLst>
                                          <p:attrName>style.visibility</p:attrName>
                                        </p:attrNameLst>
                                      </p:cBhvr>
                                      <p:to>
                                        <p:strVal val="visible"/>
                                      </p:to>
                                    </p:set>
                                    <p:anim calcmode="lin" valueType="num">
                                      <p:cBhvr>
                                        <p:cTn id="177" dur="500" fill="hold"/>
                                        <p:tgtEl>
                                          <p:spTgt spid="1368089"/>
                                        </p:tgtEl>
                                        <p:attrNameLst>
                                          <p:attrName>ppt_w</p:attrName>
                                        </p:attrNameLst>
                                      </p:cBhvr>
                                      <p:tavLst>
                                        <p:tav tm="0">
                                          <p:val>
                                            <p:fltVal val="0"/>
                                          </p:val>
                                        </p:tav>
                                        <p:tav tm="100000">
                                          <p:val>
                                            <p:strVal val="#ppt_w"/>
                                          </p:val>
                                        </p:tav>
                                      </p:tavLst>
                                    </p:anim>
                                    <p:anim calcmode="lin" valueType="num">
                                      <p:cBhvr>
                                        <p:cTn id="178" dur="500" fill="hold"/>
                                        <p:tgtEl>
                                          <p:spTgt spid="1368089"/>
                                        </p:tgtEl>
                                        <p:attrNameLst>
                                          <p:attrName>ppt_h</p:attrName>
                                        </p:attrNameLst>
                                      </p:cBhvr>
                                      <p:tavLst>
                                        <p:tav tm="0">
                                          <p:val>
                                            <p:fltVal val="0"/>
                                          </p:val>
                                        </p:tav>
                                        <p:tav tm="100000">
                                          <p:val>
                                            <p:strVal val="#ppt_h"/>
                                          </p:val>
                                        </p:tav>
                                      </p:tavLst>
                                    </p:anim>
                                    <p:animEffect transition="in" filter="fade">
                                      <p:cBhvr>
                                        <p:cTn id="179" dur="500"/>
                                        <p:tgtEl>
                                          <p:spTgt spid="1368089"/>
                                        </p:tgtEl>
                                      </p:cBhvr>
                                    </p:animEffect>
                                  </p:childTnLst>
                                  <p:subTnLst>
                                    <p:audio>
                                      <p:cMediaNode>
                                        <p:cTn display="0" masterRel="sameClick">
                                          <p:stCondLst>
                                            <p:cond evt="begin" delay="0">
                                              <p:tn val="175"/>
                                            </p:cond>
                                          </p:stCondLst>
                                          <p:endCondLst>
                                            <p:cond evt="onStopAudio" delay="0">
                                              <p:tgtEl>
                                                <p:sldTgt/>
                                              </p:tgtEl>
                                            </p:cond>
                                          </p:endCondLst>
                                        </p:cTn>
                                        <p:tgtEl>
                                          <p:sndTgt r:embed="rId4" name="arrow.wav"/>
                                        </p:tgtEl>
                                      </p:cMediaNode>
                                    </p:audio>
                                  </p:subTnLst>
                                </p:cTn>
                              </p:par>
                            </p:childTnLst>
                          </p:cTn>
                        </p:par>
                        <p:par>
                          <p:cTn id="180" fill="hold">
                            <p:stCondLst>
                              <p:cond delay="2000"/>
                            </p:stCondLst>
                            <p:childTnLst>
                              <p:par>
                                <p:cTn id="181" presetID="53" presetClass="entr" presetSubtype="0" fill="hold" grpId="0" nodeType="afterEffect">
                                  <p:stCondLst>
                                    <p:cond delay="0"/>
                                  </p:stCondLst>
                                  <p:childTnLst>
                                    <p:set>
                                      <p:cBhvr>
                                        <p:cTn id="182" dur="1" fill="hold">
                                          <p:stCondLst>
                                            <p:cond delay="0"/>
                                          </p:stCondLst>
                                        </p:cTn>
                                        <p:tgtEl>
                                          <p:spTgt spid="1368090"/>
                                        </p:tgtEl>
                                        <p:attrNameLst>
                                          <p:attrName>style.visibility</p:attrName>
                                        </p:attrNameLst>
                                      </p:cBhvr>
                                      <p:to>
                                        <p:strVal val="visible"/>
                                      </p:to>
                                    </p:set>
                                    <p:anim calcmode="lin" valueType="num">
                                      <p:cBhvr>
                                        <p:cTn id="183" dur="500" fill="hold"/>
                                        <p:tgtEl>
                                          <p:spTgt spid="1368090"/>
                                        </p:tgtEl>
                                        <p:attrNameLst>
                                          <p:attrName>ppt_w</p:attrName>
                                        </p:attrNameLst>
                                      </p:cBhvr>
                                      <p:tavLst>
                                        <p:tav tm="0">
                                          <p:val>
                                            <p:fltVal val="0"/>
                                          </p:val>
                                        </p:tav>
                                        <p:tav tm="100000">
                                          <p:val>
                                            <p:strVal val="#ppt_w"/>
                                          </p:val>
                                        </p:tav>
                                      </p:tavLst>
                                    </p:anim>
                                    <p:anim calcmode="lin" valueType="num">
                                      <p:cBhvr>
                                        <p:cTn id="184" dur="500" fill="hold"/>
                                        <p:tgtEl>
                                          <p:spTgt spid="1368090"/>
                                        </p:tgtEl>
                                        <p:attrNameLst>
                                          <p:attrName>ppt_h</p:attrName>
                                        </p:attrNameLst>
                                      </p:cBhvr>
                                      <p:tavLst>
                                        <p:tav tm="0">
                                          <p:val>
                                            <p:fltVal val="0"/>
                                          </p:val>
                                        </p:tav>
                                        <p:tav tm="100000">
                                          <p:val>
                                            <p:strVal val="#ppt_h"/>
                                          </p:val>
                                        </p:tav>
                                      </p:tavLst>
                                    </p:anim>
                                    <p:animEffect transition="in" filter="fade">
                                      <p:cBhvr>
                                        <p:cTn id="185" dur="500"/>
                                        <p:tgtEl>
                                          <p:spTgt spid="1368090"/>
                                        </p:tgtEl>
                                      </p:cBhvr>
                                    </p:animEffect>
                                  </p:childTnLst>
                                  <p:subTnLst>
                                    <p:audio>
                                      <p:cMediaNode>
                                        <p:cTn display="0" masterRel="sameClick">
                                          <p:stCondLst>
                                            <p:cond evt="begin" delay="0">
                                              <p:tn val="181"/>
                                            </p:cond>
                                          </p:stCondLst>
                                          <p:endCondLst>
                                            <p:cond evt="onStopAudio" delay="0">
                                              <p:tgtEl>
                                                <p:sldTgt/>
                                              </p:tgtEl>
                                            </p:cond>
                                          </p:endCondLst>
                                        </p:cTn>
                                        <p:tgtEl>
                                          <p:sndTgt r:embed="rId4" name="arrow.wav"/>
                                        </p:tgtEl>
                                      </p:cMediaNode>
                                    </p:audio>
                                  </p:subTnLst>
                                </p:cTn>
                              </p:par>
                            </p:childTnLst>
                          </p:cTn>
                        </p:par>
                        <p:par>
                          <p:cTn id="186" fill="hold">
                            <p:stCondLst>
                              <p:cond delay="2500"/>
                            </p:stCondLst>
                            <p:childTnLst>
                              <p:par>
                                <p:cTn id="187" presetID="53" presetClass="entr" presetSubtype="0" fill="hold" grpId="0" nodeType="afterEffect">
                                  <p:stCondLst>
                                    <p:cond delay="0"/>
                                  </p:stCondLst>
                                  <p:childTnLst>
                                    <p:set>
                                      <p:cBhvr>
                                        <p:cTn id="188" dur="1" fill="hold">
                                          <p:stCondLst>
                                            <p:cond delay="0"/>
                                          </p:stCondLst>
                                        </p:cTn>
                                        <p:tgtEl>
                                          <p:spTgt spid="1368091"/>
                                        </p:tgtEl>
                                        <p:attrNameLst>
                                          <p:attrName>style.visibility</p:attrName>
                                        </p:attrNameLst>
                                      </p:cBhvr>
                                      <p:to>
                                        <p:strVal val="visible"/>
                                      </p:to>
                                    </p:set>
                                    <p:anim calcmode="lin" valueType="num">
                                      <p:cBhvr>
                                        <p:cTn id="189" dur="500" fill="hold"/>
                                        <p:tgtEl>
                                          <p:spTgt spid="1368091"/>
                                        </p:tgtEl>
                                        <p:attrNameLst>
                                          <p:attrName>ppt_w</p:attrName>
                                        </p:attrNameLst>
                                      </p:cBhvr>
                                      <p:tavLst>
                                        <p:tav tm="0">
                                          <p:val>
                                            <p:fltVal val="0"/>
                                          </p:val>
                                        </p:tav>
                                        <p:tav tm="100000">
                                          <p:val>
                                            <p:strVal val="#ppt_w"/>
                                          </p:val>
                                        </p:tav>
                                      </p:tavLst>
                                    </p:anim>
                                    <p:anim calcmode="lin" valueType="num">
                                      <p:cBhvr>
                                        <p:cTn id="190" dur="500" fill="hold"/>
                                        <p:tgtEl>
                                          <p:spTgt spid="1368091"/>
                                        </p:tgtEl>
                                        <p:attrNameLst>
                                          <p:attrName>ppt_h</p:attrName>
                                        </p:attrNameLst>
                                      </p:cBhvr>
                                      <p:tavLst>
                                        <p:tav tm="0">
                                          <p:val>
                                            <p:fltVal val="0"/>
                                          </p:val>
                                        </p:tav>
                                        <p:tav tm="100000">
                                          <p:val>
                                            <p:strVal val="#ppt_h"/>
                                          </p:val>
                                        </p:tav>
                                      </p:tavLst>
                                    </p:anim>
                                    <p:animEffect transition="in" filter="fade">
                                      <p:cBhvr>
                                        <p:cTn id="191" dur="500"/>
                                        <p:tgtEl>
                                          <p:spTgt spid="1368091"/>
                                        </p:tgtEl>
                                      </p:cBhvr>
                                    </p:animEffect>
                                  </p:childTnLst>
                                  <p:subTnLst>
                                    <p:audio>
                                      <p:cMediaNode>
                                        <p:cTn display="0" masterRel="sameClick">
                                          <p:stCondLst>
                                            <p:cond evt="begin" delay="0">
                                              <p:tn val="187"/>
                                            </p:cond>
                                          </p:stCondLst>
                                          <p:endCondLst>
                                            <p:cond evt="onStopAudio" delay="0">
                                              <p:tgtEl>
                                                <p:sldTgt/>
                                              </p:tgtEl>
                                            </p:cond>
                                          </p:endCondLst>
                                        </p:cTn>
                                        <p:tgtEl>
                                          <p:sndTgt r:embed="rId4" name="arrow.wav"/>
                                        </p:tgtEl>
                                      </p:cMediaNode>
                                    </p:audio>
                                  </p:subTnLst>
                                </p:cTn>
                              </p:par>
                            </p:childTnLst>
                          </p:cTn>
                        </p:par>
                        <p:par>
                          <p:cTn id="192" fill="hold">
                            <p:stCondLst>
                              <p:cond delay="3000"/>
                            </p:stCondLst>
                            <p:childTnLst>
                              <p:par>
                                <p:cTn id="193" presetID="53" presetClass="entr" presetSubtype="0" fill="hold" grpId="0" nodeType="afterEffect">
                                  <p:stCondLst>
                                    <p:cond delay="0"/>
                                  </p:stCondLst>
                                  <p:childTnLst>
                                    <p:set>
                                      <p:cBhvr>
                                        <p:cTn id="194" dur="1" fill="hold">
                                          <p:stCondLst>
                                            <p:cond delay="0"/>
                                          </p:stCondLst>
                                        </p:cTn>
                                        <p:tgtEl>
                                          <p:spTgt spid="1368092"/>
                                        </p:tgtEl>
                                        <p:attrNameLst>
                                          <p:attrName>style.visibility</p:attrName>
                                        </p:attrNameLst>
                                      </p:cBhvr>
                                      <p:to>
                                        <p:strVal val="visible"/>
                                      </p:to>
                                    </p:set>
                                    <p:anim calcmode="lin" valueType="num">
                                      <p:cBhvr>
                                        <p:cTn id="195" dur="500" fill="hold"/>
                                        <p:tgtEl>
                                          <p:spTgt spid="1368092"/>
                                        </p:tgtEl>
                                        <p:attrNameLst>
                                          <p:attrName>ppt_w</p:attrName>
                                        </p:attrNameLst>
                                      </p:cBhvr>
                                      <p:tavLst>
                                        <p:tav tm="0">
                                          <p:val>
                                            <p:fltVal val="0"/>
                                          </p:val>
                                        </p:tav>
                                        <p:tav tm="100000">
                                          <p:val>
                                            <p:strVal val="#ppt_w"/>
                                          </p:val>
                                        </p:tav>
                                      </p:tavLst>
                                    </p:anim>
                                    <p:anim calcmode="lin" valueType="num">
                                      <p:cBhvr>
                                        <p:cTn id="196" dur="500" fill="hold"/>
                                        <p:tgtEl>
                                          <p:spTgt spid="1368092"/>
                                        </p:tgtEl>
                                        <p:attrNameLst>
                                          <p:attrName>ppt_h</p:attrName>
                                        </p:attrNameLst>
                                      </p:cBhvr>
                                      <p:tavLst>
                                        <p:tav tm="0">
                                          <p:val>
                                            <p:fltVal val="0"/>
                                          </p:val>
                                        </p:tav>
                                        <p:tav tm="100000">
                                          <p:val>
                                            <p:strVal val="#ppt_h"/>
                                          </p:val>
                                        </p:tav>
                                      </p:tavLst>
                                    </p:anim>
                                    <p:animEffect transition="in" filter="fade">
                                      <p:cBhvr>
                                        <p:cTn id="197" dur="500"/>
                                        <p:tgtEl>
                                          <p:spTgt spid="1368092"/>
                                        </p:tgtEl>
                                      </p:cBhvr>
                                    </p:animEffect>
                                  </p:childTnLst>
                                  <p:subTnLst>
                                    <p:audio>
                                      <p:cMediaNode>
                                        <p:cTn display="0" masterRel="sameClick">
                                          <p:stCondLst>
                                            <p:cond evt="begin" delay="0">
                                              <p:tn val="193"/>
                                            </p:cond>
                                          </p:stCondLst>
                                          <p:endCondLst>
                                            <p:cond evt="onStopAudio" delay="0">
                                              <p:tgtEl>
                                                <p:sldTgt/>
                                              </p:tgtEl>
                                            </p:cond>
                                          </p:endCondLst>
                                        </p:cTn>
                                        <p:tgtEl>
                                          <p:sndTgt r:embed="rId4" name="arrow.wav"/>
                                        </p:tgtEl>
                                      </p:cMediaNode>
                                    </p:audio>
                                  </p:subTnLst>
                                </p:cTn>
                              </p:par>
                            </p:childTnLst>
                          </p:cTn>
                        </p:par>
                        <p:par>
                          <p:cTn id="198" fill="hold">
                            <p:stCondLst>
                              <p:cond delay="3500"/>
                            </p:stCondLst>
                            <p:childTnLst>
                              <p:par>
                                <p:cTn id="199" presetID="53" presetClass="entr" presetSubtype="0" fill="hold" grpId="0" nodeType="afterEffect">
                                  <p:stCondLst>
                                    <p:cond delay="0"/>
                                  </p:stCondLst>
                                  <p:childTnLst>
                                    <p:set>
                                      <p:cBhvr>
                                        <p:cTn id="200" dur="1" fill="hold">
                                          <p:stCondLst>
                                            <p:cond delay="0"/>
                                          </p:stCondLst>
                                        </p:cTn>
                                        <p:tgtEl>
                                          <p:spTgt spid="1368093"/>
                                        </p:tgtEl>
                                        <p:attrNameLst>
                                          <p:attrName>style.visibility</p:attrName>
                                        </p:attrNameLst>
                                      </p:cBhvr>
                                      <p:to>
                                        <p:strVal val="visible"/>
                                      </p:to>
                                    </p:set>
                                    <p:anim calcmode="lin" valueType="num">
                                      <p:cBhvr>
                                        <p:cTn id="201" dur="500" fill="hold"/>
                                        <p:tgtEl>
                                          <p:spTgt spid="1368093"/>
                                        </p:tgtEl>
                                        <p:attrNameLst>
                                          <p:attrName>ppt_w</p:attrName>
                                        </p:attrNameLst>
                                      </p:cBhvr>
                                      <p:tavLst>
                                        <p:tav tm="0">
                                          <p:val>
                                            <p:fltVal val="0"/>
                                          </p:val>
                                        </p:tav>
                                        <p:tav tm="100000">
                                          <p:val>
                                            <p:strVal val="#ppt_w"/>
                                          </p:val>
                                        </p:tav>
                                      </p:tavLst>
                                    </p:anim>
                                    <p:anim calcmode="lin" valueType="num">
                                      <p:cBhvr>
                                        <p:cTn id="202" dur="500" fill="hold"/>
                                        <p:tgtEl>
                                          <p:spTgt spid="1368093"/>
                                        </p:tgtEl>
                                        <p:attrNameLst>
                                          <p:attrName>ppt_h</p:attrName>
                                        </p:attrNameLst>
                                      </p:cBhvr>
                                      <p:tavLst>
                                        <p:tav tm="0">
                                          <p:val>
                                            <p:fltVal val="0"/>
                                          </p:val>
                                        </p:tav>
                                        <p:tav tm="100000">
                                          <p:val>
                                            <p:strVal val="#ppt_h"/>
                                          </p:val>
                                        </p:tav>
                                      </p:tavLst>
                                    </p:anim>
                                    <p:animEffect transition="in" filter="fade">
                                      <p:cBhvr>
                                        <p:cTn id="203" dur="500"/>
                                        <p:tgtEl>
                                          <p:spTgt spid="1368093"/>
                                        </p:tgtEl>
                                      </p:cBhvr>
                                    </p:animEffect>
                                  </p:childTnLst>
                                  <p:subTnLst>
                                    <p:audio>
                                      <p:cMediaNode>
                                        <p:cTn display="0" masterRel="sameClick">
                                          <p:stCondLst>
                                            <p:cond evt="begin" delay="0">
                                              <p:tn val="199"/>
                                            </p:cond>
                                          </p:stCondLst>
                                          <p:endCondLst>
                                            <p:cond evt="onStopAudio" delay="0">
                                              <p:tgtEl>
                                                <p:sldTgt/>
                                              </p:tgtEl>
                                            </p:cond>
                                          </p:endCondLst>
                                        </p:cTn>
                                        <p:tgtEl>
                                          <p:sndTgt r:embed="rId4" name="arrow.wav"/>
                                        </p:tgtEl>
                                      </p:cMediaNode>
                                    </p:audio>
                                  </p:subTnLst>
                                </p:cTn>
                              </p:par>
                            </p:childTnLst>
                          </p:cTn>
                        </p:par>
                        <p:par>
                          <p:cTn id="204" fill="hold">
                            <p:stCondLst>
                              <p:cond delay="4000"/>
                            </p:stCondLst>
                            <p:childTnLst>
                              <p:par>
                                <p:cTn id="205" presetID="53" presetClass="entr" presetSubtype="0" fill="hold" grpId="0" nodeType="afterEffect">
                                  <p:stCondLst>
                                    <p:cond delay="0"/>
                                  </p:stCondLst>
                                  <p:childTnLst>
                                    <p:set>
                                      <p:cBhvr>
                                        <p:cTn id="206" dur="1" fill="hold">
                                          <p:stCondLst>
                                            <p:cond delay="0"/>
                                          </p:stCondLst>
                                        </p:cTn>
                                        <p:tgtEl>
                                          <p:spTgt spid="1368094"/>
                                        </p:tgtEl>
                                        <p:attrNameLst>
                                          <p:attrName>style.visibility</p:attrName>
                                        </p:attrNameLst>
                                      </p:cBhvr>
                                      <p:to>
                                        <p:strVal val="visible"/>
                                      </p:to>
                                    </p:set>
                                    <p:anim calcmode="lin" valueType="num">
                                      <p:cBhvr>
                                        <p:cTn id="207" dur="500" fill="hold"/>
                                        <p:tgtEl>
                                          <p:spTgt spid="1368094"/>
                                        </p:tgtEl>
                                        <p:attrNameLst>
                                          <p:attrName>ppt_w</p:attrName>
                                        </p:attrNameLst>
                                      </p:cBhvr>
                                      <p:tavLst>
                                        <p:tav tm="0">
                                          <p:val>
                                            <p:fltVal val="0"/>
                                          </p:val>
                                        </p:tav>
                                        <p:tav tm="100000">
                                          <p:val>
                                            <p:strVal val="#ppt_w"/>
                                          </p:val>
                                        </p:tav>
                                      </p:tavLst>
                                    </p:anim>
                                    <p:anim calcmode="lin" valueType="num">
                                      <p:cBhvr>
                                        <p:cTn id="208" dur="500" fill="hold"/>
                                        <p:tgtEl>
                                          <p:spTgt spid="1368094"/>
                                        </p:tgtEl>
                                        <p:attrNameLst>
                                          <p:attrName>ppt_h</p:attrName>
                                        </p:attrNameLst>
                                      </p:cBhvr>
                                      <p:tavLst>
                                        <p:tav tm="0">
                                          <p:val>
                                            <p:fltVal val="0"/>
                                          </p:val>
                                        </p:tav>
                                        <p:tav tm="100000">
                                          <p:val>
                                            <p:strVal val="#ppt_h"/>
                                          </p:val>
                                        </p:tav>
                                      </p:tavLst>
                                    </p:anim>
                                    <p:animEffect transition="in" filter="fade">
                                      <p:cBhvr>
                                        <p:cTn id="209" dur="500"/>
                                        <p:tgtEl>
                                          <p:spTgt spid="1368094"/>
                                        </p:tgtEl>
                                      </p:cBhvr>
                                    </p:animEffect>
                                  </p:childTnLst>
                                  <p:subTnLst>
                                    <p:audio>
                                      <p:cMediaNode>
                                        <p:cTn display="0" masterRel="sameClick">
                                          <p:stCondLst>
                                            <p:cond evt="begin" delay="0">
                                              <p:tn val="205"/>
                                            </p:cond>
                                          </p:stCondLst>
                                          <p:endCondLst>
                                            <p:cond evt="onStopAudio" delay="0">
                                              <p:tgtEl>
                                                <p:sldTgt/>
                                              </p:tgtEl>
                                            </p:cond>
                                          </p:endCondLst>
                                        </p:cTn>
                                        <p:tgtEl>
                                          <p:sndTgt r:embed="rId4" name="arrow.wav"/>
                                        </p:tgtEl>
                                      </p:cMediaNode>
                                    </p:audio>
                                  </p:subTnLst>
                                </p:cTn>
                              </p:par>
                            </p:childTnLst>
                          </p:cTn>
                        </p:par>
                        <p:par>
                          <p:cTn id="210" fill="hold">
                            <p:stCondLst>
                              <p:cond delay="4500"/>
                            </p:stCondLst>
                            <p:childTnLst>
                              <p:par>
                                <p:cTn id="211" presetID="53" presetClass="entr" presetSubtype="0" fill="hold" grpId="0" nodeType="afterEffect">
                                  <p:stCondLst>
                                    <p:cond delay="0"/>
                                  </p:stCondLst>
                                  <p:childTnLst>
                                    <p:set>
                                      <p:cBhvr>
                                        <p:cTn id="212" dur="1" fill="hold">
                                          <p:stCondLst>
                                            <p:cond delay="0"/>
                                          </p:stCondLst>
                                        </p:cTn>
                                        <p:tgtEl>
                                          <p:spTgt spid="1368095"/>
                                        </p:tgtEl>
                                        <p:attrNameLst>
                                          <p:attrName>style.visibility</p:attrName>
                                        </p:attrNameLst>
                                      </p:cBhvr>
                                      <p:to>
                                        <p:strVal val="visible"/>
                                      </p:to>
                                    </p:set>
                                    <p:anim calcmode="lin" valueType="num">
                                      <p:cBhvr>
                                        <p:cTn id="213" dur="500" fill="hold"/>
                                        <p:tgtEl>
                                          <p:spTgt spid="1368095"/>
                                        </p:tgtEl>
                                        <p:attrNameLst>
                                          <p:attrName>ppt_w</p:attrName>
                                        </p:attrNameLst>
                                      </p:cBhvr>
                                      <p:tavLst>
                                        <p:tav tm="0">
                                          <p:val>
                                            <p:fltVal val="0"/>
                                          </p:val>
                                        </p:tav>
                                        <p:tav tm="100000">
                                          <p:val>
                                            <p:strVal val="#ppt_w"/>
                                          </p:val>
                                        </p:tav>
                                      </p:tavLst>
                                    </p:anim>
                                    <p:anim calcmode="lin" valueType="num">
                                      <p:cBhvr>
                                        <p:cTn id="214" dur="500" fill="hold"/>
                                        <p:tgtEl>
                                          <p:spTgt spid="1368095"/>
                                        </p:tgtEl>
                                        <p:attrNameLst>
                                          <p:attrName>ppt_h</p:attrName>
                                        </p:attrNameLst>
                                      </p:cBhvr>
                                      <p:tavLst>
                                        <p:tav tm="0">
                                          <p:val>
                                            <p:fltVal val="0"/>
                                          </p:val>
                                        </p:tav>
                                        <p:tav tm="100000">
                                          <p:val>
                                            <p:strVal val="#ppt_h"/>
                                          </p:val>
                                        </p:tav>
                                      </p:tavLst>
                                    </p:anim>
                                    <p:animEffect transition="in" filter="fade">
                                      <p:cBhvr>
                                        <p:cTn id="215" dur="500"/>
                                        <p:tgtEl>
                                          <p:spTgt spid="1368095"/>
                                        </p:tgtEl>
                                      </p:cBhvr>
                                    </p:animEffect>
                                  </p:childTnLst>
                                  <p:subTnLst>
                                    <p:audio>
                                      <p:cMediaNode>
                                        <p:cTn display="0" masterRel="sameClick">
                                          <p:stCondLst>
                                            <p:cond evt="begin" delay="0">
                                              <p:tn val="211"/>
                                            </p:cond>
                                          </p:stCondLst>
                                          <p:endCondLst>
                                            <p:cond evt="onStopAudio" delay="0">
                                              <p:tgtEl>
                                                <p:sldTgt/>
                                              </p:tgtEl>
                                            </p:cond>
                                          </p:endCondLst>
                                        </p:cTn>
                                        <p:tgtEl>
                                          <p:sndTgt r:embed="rId4" name="arrow.wav"/>
                                        </p:tgtEl>
                                      </p:cMediaNode>
                                    </p:audio>
                                  </p:subTnLst>
                                </p:cTn>
                              </p:par>
                            </p:childTnLst>
                          </p:cTn>
                        </p:par>
                      </p:childTnLst>
                    </p:cTn>
                  </p:par>
                  <p:par>
                    <p:cTn id="216" fill="hold">
                      <p:stCondLst>
                        <p:cond delay="indefinite"/>
                      </p:stCondLst>
                      <p:childTnLst>
                        <p:par>
                          <p:cTn id="217" fill="hold">
                            <p:stCondLst>
                              <p:cond delay="0"/>
                            </p:stCondLst>
                            <p:childTnLst>
                              <p:par>
                                <p:cTn id="218" presetID="2" presetClass="entr" presetSubtype="4" fill="hold" nodeType="clickEffect">
                                  <p:stCondLst>
                                    <p:cond delay="0"/>
                                  </p:stCondLst>
                                  <p:childTnLst>
                                    <p:set>
                                      <p:cBhvr>
                                        <p:cTn id="219" dur="1" fill="hold">
                                          <p:stCondLst>
                                            <p:cond delay="0"/>
                                          </p:stCondLst>
                                        </p:cTn>
                                        <p:tgtEl>
                                          <p:spTgt spid="1368104">
                                            <p:txEl>
                                              <p:pRg st="1" end="1"/>
                                            </p:txEl>
                                          </p:spTgt>
                                        </p:tgtEl>
                                        <p:attrNameLst>
                                          <p:attrName>style.visibility</p:attrName>
                                        </p:attrNameLst>
                                      </p:cBhvr>
                                      <p:to>
                                        <p:strVal val="visible"/>
                                      </p:to>
                                    </p:set>
                                    <p:anim calcmode="lin" valueType="num">
                                      <p:cBhvr additive="base">
                                        <p:cTn id="220" dur="500" fill="hold"/>
                                        <p:tgtEl>
                                          <p:spTgt spid="1368104">
                                            <p:txEl>
                                              <p:pRg st="1" end="1"/>
                                            </p:txEl>
                                          </p:spTgt>
                                        </p:tgtEl>
                                        <p:attrNameLst>
                                          <p:attrName>ppt_x</p:attrName>
                                        </p:attrNameLst>
                                      </p:cBhvr>
                                      <p:tavLst>
                                        <p:tav tm="0">
                                          <p:val>
                                            <p:strVal val="#ppt_x"/>
                                          </p:val>
                                        </p:tav>
                                        <p:tav tm="100000">
                                          <p:val>
                                            <p:strVal val="#ppt_x"/>
                                          </p:val>
                                        </p:tav>
                                      </p:tavLst>
                                    </p:anim>
                                    <p:anim calcmode="lin" valueType="num">
                                      <p:cBhvr additive="base">
                                        <p:cTn id="221" dur="500" fill="hold"/>
                                        <p:tgtEl>
                                          <p:spTgt spid="136810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8072" grpId="0" animBg="1"/>
      <p:bldP spid="1368073" grpId="0" animBg="1"/>
      <p:bldP spid="1368074" grpId="0" animBg="1"/>
      <p:bldP spid="1368075" grpId="0" animBg="1"/>
      <p:bldP spid="1368076" grpId="0" animBg="1"/>
      <p:bldP spid="1368077" grpId="0" animBg="1"/>
      <p:bldP spid="1368078" grpId="0" animBg="1"/>
      <p:bldP spid="1368079" grpId="0" animBg="1"/>
      <p:bldP spid="1368080" grpId="0" animBg="1"/>
      <p:bldP spid="1368081" grpId="0" animBg="1"/>
      <p:bldP spid="1368082" grpId="0" animBg="1"/>
      <p:bldP spid="1368083" grpId="0" animBg="1"/>
      <p:bldP spid="1368084" grpId="0" animBg="1"/>
      <p:bldP spid="1368085" grpId="0" animBg="1"/>
      <p:bldP spid="1368086" grpId="0" animBg="1"/>
      <p:bldP spid="1368087" grpId="0" animBg="1"/>
      <p:bldP spid="1368088" grpId="0" animBg="1"/>
      <p:bldP spid="1368089" grpId="0" animBg="1"/>
      <p:bldP spid="1368090" grpId="0" animBg="1"/>
      <p:bldP spid="1368091" grpId="0" animBg="1"/>
      <p:bldP spid="1368092" grpId="0" animBg="1"/>
      <p:bldP spid="1368093" grpId="0" animBg="1"/>
      <p:bldP spid="1368094" grpId="0" animBg="1"/>
      <p:bldP spid="1368095" grpId="0" animBg="1"/>
      <p:bldP spid="1368098" grpId="0" animBg="1"/>
      <p:bldP spid="1368099" grpId="0" animBg="1"/>
      <p:bldP spid="1368100" grpId="0" animBg="1"/>
      <p:bldP spid="1368101" grpId="0" animBg="1"/>
      <p:bldP spid="1368102" grpId="0" animBg="1"/>
      <p:bldP spid="136810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0173" name="Rectangle 61"/>
          <p:cNvSpPr>
            <a:spLocks noChangeArrowheads="1"/>
          </p:cNvSpPr>
          <p:nvPr/>
        </p:nvSpPr>
        <p:spPr bwMode="auto">
          <a:xfrm>
            <a:off x="673100" y="5667375"/>
            <a:ext cx="3395663" cy="1190625"/>
          </a:xfrm>
          <a:prstGeom prst="rect">
            <a:avLst/>
          </a:prstGeom>
          <a:solidFill>
            <a:srgbClr val="FFCCCC"/>
          </a:solidFill>
          <a:ln w="9525">
            <a:noFill/>
            <a:miter lim="800000"/>
            <a:headEnd/>
            <a:tailEnd/>
          </a:ln>
        </p:spPr>
        <p:txBody>
          <a:bodyPr/>
          <a:lstStyle/>
          <a:p>
            <a:r>
              <a:rPr lang="en-US" sz="2400" b="1" i="1">
                <a:latin typeface="Arial" pitchFamily="34" charset="0"/>
              </a:rPr>
              <a:t>FYI</a:t>
            </a:r>
          </a:p>
          <a:p>
            <a:r>
              <a:rPr lang="en-US" sz="2400" b="1">
                <a:latin typeface="Arial" pitchFamily="34" charset="0"/>
                <a:sym typeface="Symbol" pitchFamily="18" charset="2"/>
              </a:rPr>
              <a:t></a:t>
            </a:r>
            <a:r>
              <a:rPr lang="en-US" sz="2400">
                <a:latin typeface="Arial" pitchFamily="34" charset="0"/>
                <a:sym typeface="Symbol" pitchFamily="18" charset="2"/>
              </a:rPr>
              <a:t>A proton is uud and a neutron is udd.</a:t>
            </a:r>
          </a:p>
        </p:txBody>
      </p:sp>
      <p:sp>
        <p:nvSpPr>
          <p:cNvPr id="1370114" name="Rectangle 2"/>
          <p:cNvSpPr>
            <a:spLocks noChangeArrowheads="1"/>
          </p:cNvSpPr>
          <p:nvPr/>
        </p:nvSpPr>
        <p:spPr bwMode="auto">
          <a:xfrm>
            <a:off x="685800" y="1338263"/>
            <a:ext cx="7772400" cy="4352925"/>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pitchFamily="34" charset="0"/>
                <a:cs typeface="Times New Roman" pitchFamily="18" charset="0"/>
              </a:rPr>
              <a:t>Quarks and their antiparticles</a:t>
            </a:r>
            <a:r>
              <a:rPr lang="en-US">
                <a:solidFill>
                  <a:srgbClr val="000000"/>
                </a:solidFill>
                <a:cs typeface="Times New Roman" pitchFamily="18" charset="0"/>
              </a:rPr>
              <a:t> </a:t>
            </a:r>
          </a:p>
          <a:p>
            <a:pPr>
              <a:spcBef>
                <a:spcPct val="20000"/>
              </a:spcBef>
            </a:pPr>
            <a:r>
              <a:rPr lang="en-US" sz="2400">
                <a:solidFill>
                  <a:srgbClr val="000000"/>
                </a:solidFill>
                <a:latin typeface="Arial" pitchFamily="34" charset="0"/>
                <a:cs typeface="Times New Roman" pitchFamily="18" charset="0"/>
                <a:sym typeface="Symbol" pitchFamily="18" charset="2"/>
              </a:rPr>
              <a:t></a:t>
            </a:r>
            <a:r>
              <a:rPr lang="en-US" sz="2400">
                <a:solidFill>
                  <a:srgbClr val="000000"/>
                </a:solidFill>
                <a:latin typeface="Arial" pitchFamily="34" charset="0"/>
                <a:cs typeface="Times New Roman" pitchFamily="18" charset="0"/>
              </a:rPr>
              <a:t>In 1964 the particle model was looking quite             complex and unsatisfying.  Murray Gell-Mann           proposed a model where all the strong-force             particles were made up of three fundamental            particles called </a:t>
            </a:r>
            <a:r>
              <a:rPr lang="en-US" sz="2400" b="1">
                <a:solidFill>
                  <a:srgbClr val="000000"/>
                </a:solidFill>
                <a:latin typeface="Arial" pitchFamily="34" charset="0"/>
                <a:cs typeface="Times New Roman" pitchFamily="18" charset="0"/>
              </a:rPr>
              <a:t>quarks</a:t>
            </a:r>
            <a:r>
              <a:rPr lang="en-US" sz="2400">
                <a:solidFill>
                  <a:srgbClr val="000000"/>
                </a:solidFill>
                <a:latin typeface="Arial" pitchFamily="34" charset="0"/>
                <a:cs typeface="Times New Roman" pitchFamily="18" charset="0"/>
              </a:rPr>
              <a:t>.</a:t>
            </a:r>
          </a:p>
        </p:txBody>
      </p:sp>
      <p:sp>
        <p:nvSpPr>
          <p:cNvPr id="10243" name="Rectangle 3"/>
          <p:cNvSpPr>
            <a:spLocks noGrp="1" noChangeArrowheads="1"/>
          </p:cNvSpPr>
          <p:nvPr>
            <p:ph type="ctrTitle"/>
          </p:nvPr>
        </p:nvSpPr>
        <p:spPr>
          <a:xfrm>
            <a:off x="685800" y="438150"/>
            <a:ext cx="8137525"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sp>
        <p:nvSpPr>
          <p:cNvPr id="10271" name="Text Box 63"/>
          <p:cNvSpPr txBox="1">
            <a:spLocks noChangeArrowheads="1"/>
          </p:cNvSpPr>
          <p:nvPr/>
        </p:nvSpPr>
        <p:spPr bwMode="auto">
          <a:xfrm>
            <a:off x="488950" y="3219450"/>
            <a:ext cx="184150" cy="396875"/>
          </a:xfrm>
          <a:prstGeom prst="rect">
            <a:avLst/>
          </a:prstGeom>
          <a:noFill/>
          <a:ln w="9525">
            <a:noFill/>
            <a:miter lim="800000"/>
            <a:headEnd/>
            <a:tailEnd/>
          </a:ln>
        </p:spPr>
        <p:txBody>
          <a:bodyPr wrap="none">
            <a:spAutoFit/>
          </a:bodyPr>
          <a:lstStyle/>
          <a:p>
            <a:endParaRPr lang="en-US"/>
          </a:p>
        </p:txBody>
      </p:sp>
      <p:pic>
        <p:nvPicPr>
          <p:cNvPr id="1368068" name="Picture 4"/>
          <p:cNvPicPr>
            <a:picLocks noChangeAspect="1" noChangeArrowheads="1"/>
          </p:cNvPicPr>
          <p:nvPr/>
        </p:nvPicPr>
        <p:blipFill>
          <a:blip r:embed="rId8" cstate="print">
            <a:clrChange>
              <a:clrFrom>
                <a:srgbClr val="FFFF00"/>
              </a:clrFrom>
              <a:clrTo>
                <a:srgbClr val="FFFF00">
                  <a:alpha val="0"/>
                </a:srgbClr>
              </a:clrTo>
            </a:clrChange>
          </a:blip>
          <a:srcRect/>
          <a:stretch>
            <a:fillRect/>
          </a:stretch>
        </p:blipFill>
        <p:spPr bwMode="auto">
          <a:xfrm>
            <a:off x="6862763" y="1230313"/>
            <a:ext cx="2105025" cy="1447800"/>
          </a:xfrm>
          <a:prstGeom prst="rect">
            <a:avLst/>
          </a:prstGeom>
          <a:noFill/>
          <a:ln w="9525">
            <a:noFill/>
            <a:miter lim="800000"/>
            <a:headEnd/>
            <a:tailEnd/>
          </a:ln>
        </p:spPr>
      </p:pic>
      <p:pic>
        <p:nvPicPr>
          <p:cNvPr id="1368069" name="Picture 5"/>
          <p:cNvPicPr>
            <a:picLocks noChangeAspect="1" noChangeArrowheads="1"/>
          </p:cNvPicPr>
          <p:nvPr/>
        </p:nvPicPr>
        <p:blipFill>
          <a:blip r:embed="rId9" cstate="print">
            <a:clrChange>
              <a:clrFrom>
                <a:srgbClr val="FFFF00"/>
              </a:clrFrom>
              <a:clrTo>
                <a:srgbClr val="FFFF00">
                  <a:alpha val="0"/>
                </a:srgbClr>
              </a:clrTo>
            </a:clrChange>
          </a:blip>
          <a:srcRect/>
          <a:stretch>
            <a:fillRect/>
          </a:stretch>
        </p:blipFill>
        <p:spPr bwMode="auto">
          <a:xfrm>
            <a:off x="7086600" y="1685925"/>
            <a:ext cx="2057400" cy="1409700"/>
          </a:xfrm>
          <a:prstGeom prst="rect">
            <a:avLst/>
          </a:prstGeom>
          <a:noFill/>
          <a:ln w="9525">
            <a:noFill/>
            <a:miter lim="800000"/>
            <a:headEnd/>
            <a:tailEnd/>
          </a:ln>
        </p:spPr>
      </p:pic>
      <p:pic>
        <p:nvPicPr>
          <p:cNvPr id="10280" name="Picture 40"/>
          <p:cNvPicPr>
            <a:picLocks noChangeAspect="1" noChangeArrowheads="1"/>
          </p:cNvPicPr>
          <p:nvPr/>
        </p:nvPicPr>
        <p:blipFill>
          <a:blip r:embed="rId10" cstate="print"/>
          <a:srcRect/>
          <a:stretch>
            <a:fillRect/>
          </a:stretch>
        </p:blipFill>
        <p:spPr bwMode="auto">
          <a:xfrm>
            <a:off x="766763" y="3736975"/>
            <a:ext cx="7058025" cy="1820863"/>
          </a:xfrm>
          <a:prstGeom prst="rect">
            <a:avLst/>
          </a:prstGeom>
          <a:ln>
            <a:noFill/>
          </a:ln>
          <a:effectLst>
            <a:outerShdw blurRad="292100" dist="139700" dir="2700000" algn="tl" rotWithShape="0">
              <a:srgbClr val="333333">
                <a:alpha val="65000"/>
              </a:srgbClr>
            </a:outerShdw>
          </a:effectLst>
        </p:spPr>
      </p:pic>
      <p:pic>
        <p:nvPicPr>
          <p:cNvPr id="1370174" name="Picture 62" descr="1-visualisation-of-quark-structure-of-neutron-arscimed"/>
          <p:cNvPicPr>
            <a:picLocks noChangeAspect="1" noChangeArrowheads="1"/>
          </p:cNvPicPr>
          <p:nvPr/>
        </p:nvPicPr>
        <p:blipFill>
          <a:blip r:embed="rId11" cstate="print">
            <a:clrChange>
              <a:clrFrom>
                <a:srgbClr val="010101"/>
              </a:clrFrom>
              <a:clrTo>
                <a:srgbClr val="010101">
                  <a:alpha val="0"/>
                </a:srgbClr>
              </a:clrTo>
            </a:clrChange>
          </a:blip>
          <a:srcRect/>
          <a:stretch>
            <a:fillRect/>
          </a:stretch>
        </p:blipFill>
        <p:spPr bwMode="auto">
          <a:xfrm>
            <a:off x="5695950" y="5541963"/>
            <a:ext cx="1323975" cy="1316037"/>
          </a:xfrm>
          <a:prstGeom prst="rect">
            <a:avLst/>
          </a:prstGeom>
          <a:noFill/>
          <a:ln w="9525">
            <a:noFill/>
            <a:miter lim="800000"/>
            <a:headEnd/>
            <a:tailEnd/>
          </a:ln>
        </p:spPr>
      </p:pic>
      <p:sp>
        <p:nvSpPr>
          <p:cNvPr id="1370176" name="Text Box 64"/>
          <p:cNvSpPr txBox="1">
            <a:spLocks noChangeArrowheads="1"/>
          </p:cNvSpPr>
          <p:nvPr/>
        </p:nvSpPr>
        <p:spPr bwMode="auto">
          <a:xfrm>
            <a:off x="5878513" y="5908675"/>
            <a:ext cx="565150"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rPr>
              <a:t>u</a:t>
            </a:r>
          </a:p>
        </p:txBody>
      </p:sp>
      <p:sp>
        <p:nvSpPr>
          <p:cNvPr id="1370177" name="Text Box 65"/>
          <p:cNvSpPr txBox="1">
            <a:spLocks noChangeArrowheads="1"/>
          </p:cNvSpPr>
          <p:nvPr/>
        </p:nvSpPr>
        <p:spPr bwMode="auto">
          <a:xfrm>
            <a:off x="6238875" y="6197600"/>
            <a:ext cx="565150"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rPr>
              <a:t>u</a:t>
            </a:r>
          </a:p>
        </p:txBody>
      </p:sp>
      <p:sp>
        <p:nvSpPr>
          <p:cNvPr id="1370178" name="Text Box 66"/>
          <p:cNvSpPr txBox="1">
            <a:spLocks noChangeArrowheads="1"/>
          </p:cNvSpPr>
          <p:nvPr/>
        </p:nvSpPr>
        <p:spPr bwMode="auto">
          <a:xfrm>
            <a:off x="6335713" y="5770563"/>
            <a:ext cx="565150"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rPr>
              <a:t>d</a:t>
            </a:r>
          </a:p>
        </p:txBody>
      </p:sp>
      <p:sp>
        <p:nvSpPr>
          <p:cNvPr id="1370179" name="Oval 67"/>
          <p:cNvSpPr>
            <a:spLocks noChangeArrowheads="1"/>
          </p:cNvSpPr>
          <p:nvPr/>
        </p:nvSpPr>
        <p:spPr bwMode="auto">
          <a:xfrm>
            <a:off x="5732463" y="5589588"/>
            <a:ext cx="1216025" cy="1216025"/>
          </a:xfrm>
          <a:prstGeom prst="ellipse">
            <a:avLst/>
          </a:prstGeom>
          <a:noFill/>
          <a:ln w="9525">
            <a:solidFill>
              <a:schemeClr val="tx1"/>
            </a:solidFill>
            <a:prstDash val="dash"/>
            <a:round/>
            <a:headEnd/>
            <a:tailEnd/>
          </a:ln>
        </p:spPr>
        <p:txBody>
          <a:bodyPr wrap="none" anchor="ctr"/>
          <a:lstStyle/>
          <a:p>
            <a:endParaRPr lang="en-US"/>
          </a:p>
        </p:txBody>
      </p:sp>
      <p:sp>
        <p:nvSpPr>
          <p:cNvPr id="1370180" name="Text Box 68"/>
          <p:cNvSpPr txBox="1">
            <a:spLocks noChangeArrowheads="1"/>
          </p:cNvSpPr>
          <p:nvPr/>
        </p:nvSpPr>
        <p:spPr bwMode="auto">
          <a:xfrm>
            <a:off x="4691063" y="5984875"/>
            <a:ext cx="1049337" cy="457200"/>
          </a:xfrm>
          <a:prstGeom prst="rect">
            <a:avLst/>
          </a:prstGeom>
          <a:noFill/>
          <a:ln w="9525">
            <a:noFill/>
            <a:miter lim="800000"/>
            <a:headEnd/>
            <a:tailEnd/>
          </a:ln>
        </p:spPr>
        <p:txBody>
          <a:bodyPr wrap="none">
            <a:spAutoFit/>
          </a:bodyPr>
          <a:lstStyle/>
          <a:p>
            <a:r>
              <a:rPr lang="en-US" sz="2400">
                <a:solidFill>
                  <a:schemeClr val="hlink"/>
                </a:solidFill>
                <a:latin typeface="Arial" pitchFamily="34" charset="0"/>
              </a:rPr>
              <a:t>proton</a:t>
            </a:r>
          </a:p>
        </p:txBody>
      </p:sp>
      <p:pic>
        <p:nvPicPr>
          <p:cNvPr id="1370150" name="Picture 38" descr="Gell-Mann"/>
          <p:cNvPicPr>
            <a:picLocks noChangeAspect="1" noChangeArrowheads="1"/>
          </p:cNvPicPr>
          <p:nvPr/>
        </p:nvPicPr>
        <p:blipFill>
          <a:blip r:embed="rId12" cstate="print"/>
          <a:srcRect/>
          <a:stretch>
            <a:fillRect/>
          </a:stretch>
        </p:blipFill>
        <p:spPr bwMode="auto">
          <a:xfrm>
            <a:off x="7216775" y="4629150"/>
            <a:ext cx="1724025" cy="206851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70114">
                                            <p:txEl>
                                              <p:pRg st="1" end="1"/>
                                            </p:txEl>
                                          </p:spTgt>
                                        </p:tgtEl>
                                        <p:attrNameLst>
                                          <p:attrName>style.visibility</p:attrName>
                                        </p:attrNameLst>
                                      </p:cBhvr>
                                      <p:to>
                                        <p:strVal val="visible"/>
                                      </p:to>
                                    </p:set>
                                    <p:anim calcmode="lin" valueType="num">
                                      <p:cBhvr additive="base">
                                        <p:cTn id="7" dur="500" fill="hold"/>
                                        <p:tgtEl>
                                          <p:spTgt spid="137011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7011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1370150"/>
                                        </p:tgtEl>
                                        <p:attrNameLst>
                                          <p:attrName>style.visibility</p:attrName>
                                        </p:attrNameLst>
                                      </p:cBhvr>
                                      <p:to>
                                        <p:strVal val="visible"/>
                                      </p:to>
                                    </p:set>
                                    <p:animEffect transition="in" filter="fade">
                                      <p:cBhvr>
                                        <p:cTn id="11" dur="1000"/>
                                        <p:tgtEl>
                                          <p:spTgt spid="1370150"/>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0" fill="hold" nodeType="clickEffect">
                                  <p:stCondLst>
                                    <p:cond delay="0"/>
                                  </p:stCondLst>
                                  <p:childTnLst>
                                    <p:set>
                                      <p:cBhvr>
                                        <p:cTn id="15" dur="1" fill="hold">
                                          <p:stCondLst>
                                            <p:cond delay="0"/>
                                          </p:stCondLst>
                                        </p:cTn>
                                        <p:tgtEl>
                                          <p:spTgt spid="10280"/>
                                        </p:tgtEl>
                                        <p:attrNameLst>
                                          <p:attrName>style.visibility</p:attrName>
                                        </p:attrNameLst>
                                      </p:cBhvr>
                                      <p:to>
                                        <p:strVal val="visible"/>
                                      </p:to>
                                    </p:set>
                                    <p:anim calcmode="lin" valueType="num">
                                      <p:cBhvr>
                                        <p:cTn id="16" dur="500" fill="hold"/>
                                        <p:tgtEl>
                                          <p:spTgt spid="10280"/>
                                        </p:tgtEl>
                                        <p:attrNameLst>
                                          <p:attrName>ppt_w</p:attrName>
                                        </p:attrNameLst>
                                      </p:cBhvr>
                                      <p:tavLst>
                                        <p:tav tm="0">
                                          <p:val>
                                            <p:fltVal val="0"/>
                                          </p:val>
                                        </p:tav>
                                        <p:tav tm="100000">
                                          <p:val>
                                            <p:strVal val="#ppt_w"/>
                                          </p:val>
                                        </p:tav>
                                      </p:tavLst>
                                    </p:anim>
                                    <p:anim calcmode="lin" valueType="num">
                                      <p:cBhvr>
                                        <p:cTn id="17" dur="500" fill="hold"/>
                                        <p:tgtEl>
                                          <p:spTgt spid="10280"/>
                                        </p:tgtEl>
                                        <p:attrNameLst>
                                          <p:attrName>ppt_h</p:attrName>
                                        </p:attrNameLst>
                                      </p:cBhvr>
                                      <p:tavLst>
                                        <p:tav tm="0">
                                          <p:val>
                                            <p:fltVal val="0"/>
                                          </p:val>
                                        </p:tav>
                                        <p:tav tm="100000">
                                          <p:val>
                                            <p:strVal val="#ppt_h"/>
                                          </p:val>
                                        </p:tav>
                                      </p:tavLst>
                                    </p:anim>
                                    <p:animEffect transition="in" filter="fade">
                                      <p:cBhvr>
                                        <p:cTn id="18" dur="500"/>
                                        <p:tgtEl>
                                          <p:spTgt spid="10280"/>
                                        </p:tgtEl>
                                      </p:cBhvr>
                                    </p:animEffect>
                                  </p:childTnLst>
                                  <p:subTnLst>
                                    <p:audio>
                                      <p:cMediaNode>
                                        <p:cTn display="0" masterRel="sameClick">
                                          <p:stCondLst>
                                            <p:cond evt="begin" delay="0">
                                              <p:tn val="14"/>
                                            </p:cond>
                                          </p:stCondLst>
                                          <p:endCondLst>
                                            <p:cond evt="onStopAudio" delay="0">
                                              <p:tgtEl>
                                                <p:sldTgt/>
                                              </p:tgtEl>
                                            </p:cond>
                                          </p:endCondLst>
                                        </p:cTn>
                                        <p:tgtEl>
                                          <p:sndTgt r:embed="rId5" name="camera.wav"/>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370173">
                                            <p:txEl>
                                              <p:pRg st="1" end="1"/>
                                            </p:txEl>
                                          </p:spTgt>
                                        </p:tgtEl>
                                        <p:attrNameLst>
                                          <p:attrName>style.visibility</p:attrName>
                                        </p:attrNameLst>
                                      </p:cBhvr>
                                      <p:to>
                                        <p:strVal val="visible"/>
                                      </p:to>
                                    </p:set>
                                    <p:anim calcmode="lin" valueType="num">
                                      <p:cBhvr additive="base">
                                        <p:cTn id="23" dur="500" fill="hold"/>
                                        <p:tgtEl>
                                          <p:spTgt spid="137017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37017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par>
                                <p:cTn id="25" presetID="10" presetClass="entr" presetSubtype="0" fill="hold" nodeType="withEffect">
                                  <p:stCondLst>
                                    <p:cond delay="0"/>
                                  </p:stCondLst>
                                  <p:childTnLst>
                                    <p:set>
                                      <p:cBhvr>
                                        <p:cTn id="26" dur="1" fill="hold">
                                          <p:stCondLst>
                                            <p:cond delay="0"/>
                                          </p:stCondLst>
                                        </p:cTn>
                                        <p:tgtEl>
                                          <p:spTgt spid="1370174"/>
                                        </p:tgtEl>
                                        <p:attrNameLst>
                                          <p:attrName>style.visibility</p:attrName>
                                        </p:attrNameLst>
                                      </p:cBhvr>
                                      <p:to>
                                        <p:strVal val="visible"/>
                                      </p:to>
                                    </p:set>
                                    <p:animEffect transition="in" filter="fade">
                                      <p:cBhvr>
                                        <p:cTn id="27" dur="2000"/>
                                        <p:tgtEl>
                                          <p:spTgt spid="1370174"/>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370176"/>
                                        </p:tgtEl>
                                        <p:attrNameLst>
                                          <p:attrName>style.visibility</p:attrName>
                                        </p:attrNameLst>
                                      </p:cBhvr>
                                      <p:to>
                                        <p:strVal val="visible"/>
                                      </p:to>
                                    </p:set>
                                    <p:anim calcmode="lin" valueType="num">
                                      <p:cBhvr>
                                        <p:cTn id="31" dur="500" fill="hold"/>
                                        <p:tgtEl>
                                          <p:spTgt spid="1370176"/>
                                        </p:tgtEl>
                                        <p:attrNameLst>
                                          <p:attrName>ppt_w</p:attrName>
                                        </p:attrNameLst>
                                      </p:cBhvr>
                                      <p:tavLst>
                                        <p:tav tm="0">
                                          <p:val>
                                            <p:fltVal val="0"/>
                                          </p:val>
                                        </p:tav>
                                        <p:tav tm="100000">
                                          <p:val>
                                            <p:strVal val="#ppt_w"/>
                                          </p:val>
                                        </p:tav>
                                      </p:tavLst>
                                    </p:anim>
                                    <p:anim calcmode="lin" valueType="num">
                                      <p:cBhvr>
                                        <p:cTn id="32" dur="500" fill="hold"/>
                                        <p:tgtEl>
                                          <p:spTgt spid="1370176"/>
                                        </p:tgtEl>
                                        <p:attrNameLst>
                                          <p:attrName>ppt_h</p:attrName>
                                        </p:attrNameLst>
                                      </p:cBhvr>
                                      <p:tavLst>
                                        <p:tav tm="0">
                                          <p:val>
                                            <p:fltVal val="0"/>
                                          </p:val>
                                        </p:tav>
                                        <p:tav tm="100000">
                                          <p:val>
                                            <p:strVal val="#ppt_h"/>
                                          </p:val>
                                        </p:tav>
                                      </p:tavLst>
                                    </p:anim>
                                    <p:animEffect transition="in" filter="fade">
                                      <p:cBhvr>
                                        <p:cTn id="33" dur="500"/>
                                        <p:tgtEl>
                                          <p:spTgt spid="1370176"/>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1370177"/>
                                        </p:tgtEl>
                                        <p:attrNameLst>
                                          <p:attrName>style.visibility</p:attrName>
                                        </p:attrNameLst>
                                      </p:cBhvr>
                                      <p:to>
                                        <p:strVal val="visible"/>
                                      </p:to>
                                    </p:set>
                                    <p:anim calcmode="lin" valueType="num">
                                      <p:cBhvr>
                                        <p:cTn id="37" dur="500" fill="hold"/>
                                        <p:tgtEl>
                                          <p:spTgt spid="1370177"/>
                                        </p:tgtEl>
                                        <p:attrNameLst>
                                          <p:attrName>ppt_w</p:attrName>
                                        </p:attrNameLst>
                                      </p:cBhvr>
                                      <p:tavLst>
                                        <p:tav tm="0">
                                          <p:val>
                                            <p:fltVal val="0"/>
                                          </p:val>
                                        </p:tav>
                                        <p:tav tm="100000">
                                          <p:val>
                                            <p:strVal val="#ppt_w"/>
                                          </p:val>
                                        </p:tav>
                                      </p:tavLst>
                                    </p:anim>
                                    <p:anim calcmode="lin" valueType="num">
                                      <p:cBhvr>
                                        <p:cTn id="38" dur="500" fill="hold"/>
                                        <p:tgtEl>
                                          <p:spTgt spid="1370177"/>
                                        </p:tgtEl>
                                        <p:attrNameLst>
                                          <p:attrName>ppt_h</p:attrName>
                                        </p:attrNameLst>
                                      </p:cBhvr>
                                      <p:tavLst>
                                        <p:tav tm="0">
                                          <p:val>
                                            <p:fltVal val="0"/>
                                          </p:val>
                                        </p:tav>
                                        <p:tav tm="100000">
                                          <p:val>
                                            <p:strVal val="#ppt_h"/>
                                          </p:val>
                                        </p:tav>
                                      </p:tavLst>
                                    </p:anim>
                                    <p:animEffect transition="in" filter="fade">
                                      <p:cBhvr>
                                        <p:cTn id="39" dur="500"/>
                                        <p:tgtEl>
                                          <p:spTgt spid="1370177"/>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1370178"/>
                                        </p:tgtEl>
                                        <p:attrNameLst>
                                          <p:attrName>style.visibility</p:attrName>
                                        </p:attrNameLst>
                                      </p:cBhvr>
                                      <p:to>
                                        <p:strVal val="visible"/>
                                      </p:to>
                                    </p:set>
                                    <p:anim calcmode="lin" valueType="num">
                                      <p:cBhvr>
                                        <p:cTn id="43" dur="500" fill="hold"/>
                                        <p:tgtEl>
                                          <p:spTgt spid="1370178"/>
                                        </p:tgtEl>
                                        <p:attrNameLst>
                                          <p:attrName>ppt_w</p:attrName>
                                        </p:attrNameLst>
                                      </p:cBhvr>
                                      <p:tavLst>
                                        <p:tav tm="0">
                                          <p:val>
                                            <p:fltVal val="0"/>
                                          </p:val>
                                        </p:tav>
                                        <p:tav tm="100000">
                                          <p:val>
                                            <p:strVal val="#ppt_w"/>
                                          </p:val>
                                        </p:tav>
                                      </p:tavLst>
                                    </p:anim>
                                    <p:anim calcmode="lin" valueType="num">
                                      <p:cBhvr>
                                        <p:cTn id="44" dur="500" fill="hold"/>
                                        <p:tgtEl>
                                          <p:spTgt spid="1370178"/>
                                        </p:tgtEl>
                                        <p:attrNameLst>
                                          <p:attrName>ppt_h</p:attrName>
                                        </p:attrNameLst>
                                      </p:cBhvr>
                                      <p:tavLst>
                                        <p:tav tm="0">
                                          <p:val>
                                            <p:fltVal val="0"/>
                                          </p:val>
                                        </p:tav>
                                        <p:tav tm="100000">
                                          <p:val>
                                            <p:strVal val="#ppt_h"/>
                                          </p:val>
                                        </p:tav>
                                      </p:tavLst>
                                    </p:anim>
                                    <p:animEffect transition="in" filter="fade">
                                      <p:cBhvr>
                                        <p:cTn id="45" dur="500"/>
                                        <p:tgtEl>
                                          <p:spTgt spid="1370178"/>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grpId="0" nodeType="clickEffect">
                                  <p:stCondLst>
                                    <p:cond delay="0"/>
                                  </p:stCondLst>
                                  <p:childTnLst>
                                    <p:set>
                                      <p:cBhvr>
                                        <p:cTn id="49" dur="1" fill="hold">
                                          <p:stCondLst>
                                            <p:cond delay="0"/>
                                          </p:stCondLst>
                                        </p:cTn>
                                        <p:tgtEl>
                                          <p:spTgt spid="1370179"/>
                                        </p:tgtEl>
                                        <p:attrNameLst>
                                          <p:attrName>style.visibility</p:attrName>
                                        </p:attrNameLst>
                                      </p:cBhvr>
                                      <p:to>
                                        <p:strVal val="visible"/>
                                      </p:to>
                                    </p:set>
                                    <p:animEffect transition="in" filter="wheel(1)">
                                      <p:cBhvr>
                                        <p:cTn id="50" dur="1000"/>
                                        <p:tgtEl>
                                          <p:spTgt spid="1370179"/>
                                        </p:tgtEl>
                                      </p:cBhvr>
                                    </p:animEffect>
                                  </p:childTnLst>
                                  <p:subTnLst>
                                    <p:audio>
                                      <p:cMediaNode>
                                        <p:cTn display="0" masterRel="sameClick">
                                          <p:stCondLst>
                                            <p:cond evt="begin" delay="0">
                                              <p:tn val="48"/>
                                            </p:cond>
                                          </p:stCondLst>
                                          <p:endCondLst>
                                            <p:cond evt="onStopAudio" delay="0">
                                              <p:tgtEl>
                                                <p:sldTgt/>
                                              </p:tgtEl>
                                            </p:cond>
                                          </p:endCondLst>
                                        </p:cTn>
                                        <p:tgtEl>
                                          <p:sndTgt r:embed="rId6"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iterate type="lt">
                                    <p:tmPct val="10000"/>
                                  </p:iterate>
                                  <p:childTnLst>
                                    <p:set>
                                      <p:cBhvr>
                                        <p:cTn id="54" dur="1" fill="hold">
                                          <p:stCondLst>
                                            <p:cond delay="0"/>
                                          </p:stCondLst>
                                        </p:cTn>
                                        <p:tgtEl>
                                          <p:spTgt spid="1370180"/>
                                        </p:tgtEl>
                                        <p:attrNameLst>
                                          <p:attrName>style.visibility</p:attrName>
                                        </p:attrNameLst>
                                      </p:cBhvr>
                                      <p:to>
                                        <p:strVal val="visible"/>
                                      </p:to>
                                    </p:set>
                                    <p:anim calcmode="lin" valueType="num">
                                      <p:cBhvr additive="base">
                                        <p:cTn id="55" dur="500" fill="hold"/>
                                        <p:tgtEl>
                                          <p:spTgt spid="1370180"/>
                                        </p:tgtEl>
                                        <p:attrNameLst>
                                          <p:attrName>ppt_x</p:attrName>
                                        </p:attrNameLst>
                                      </p:cBhvr>
                                      <p:tavLst>
                                        <p:tav tm="0">
                                          <p:val>
                                            <p:strVal val="1+#ppt_w/2"/>
                                          </p:val>
                                        </p:tav>
                                        <p:tav tm="100000">
                                          <p:val>
                                            <p:strVal val="#ppt_x"/>
                                          </p:val>
                                        </p:tav>
                                      </p:tavLst>
                                    </p:anim>
                                    <p:anim calcmode="lin" valueType="num">
                                      <p:cBhvr additive="base">
                                        <p:cTn id="56" dur="500" fill="hold"/>
                                        <p:tgtEl>
                                          <p:spTgt spid="137018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7"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0176" grpId="0"/>
      <p:bldP spid="1370177" grpId="0"/>
      <p:bldP spid="1370178" grpId="0"/>
      <p:bldP spid="1370179" grpId="0" animBg="1"/>
      <p:bldP spid="137018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6502" name="Rectangle 6"/>
          <p:cNvSpPr>
            <a:spLocks noChangeArrowheads="1"/>
          </p:cNvSpPr>
          <p:nvPr/>
        </p:nvSpPr>
        <p:spPr bwMode="auto">
          <a:xfrm>
            <a:off x="673100" y="5681663"/>
            <a:ext cx="7764463" cy="1176337"/>
          </a:xfrm>
          <a:prstGeom prst="rect">
            <a:avLst/>
          </a:prstGeom>
          <a:solidFill>
            <a:srgbClr val="FFCCCC"/>
          </a:solidFill>
          <a:ln w="9525">
            <a:noFill/>
            <a:miter lim="800000"/>
            <a:headEnd/>
            <a:tailEnd/>
          </a:ln>
        </p:spPr>
        <p:txBody>
          <a:bodyPr/>
          <a:lstStyle/>
          <a:p>
            <a:r>
              <a:rPr lang="en-US" sz="2400" b="1" i="1">
                <a:latin typeface="Arial" pitchFamily="34" charset="0"/>
              </a:rPr>
              <a:t>FYI</a:t>
            </a:r>
          </a:p>
          <a:p>
            <a:r>
              <a:rPr lang="en-US" sz="2400" b="1">
                <a:latin typeface="Arial" pitchFamily="34" charset="0"/>
                <a:sym typeface="Symbol" pitchFamily="18" charset="2"/>
              </a:rPr>
              <a:t></a:t>
            </a:r>
            <a:r>
              <a:rPr lang="en-US" sz="2400">
                <a:latin typeface="Arial" pitchFamily="34" charset="0"/>
                <a:sym typeface="Symbol" pitchFamily="18" charset="2"/>
              </a:rPr>
              <a:t>When matter meets antimatter both                        annihilate each other to become energy!</a:t>
            </a:r>
          </a:p>
        </p:txBody>
      </p:sp>
      <p:sp>
        <p:nvSpPr>
          <p:cNvPr id="1386498" name="Rectangle 2"/>
          <p:cNvSpPr>
            <a:spLocks noChangeArrowheads="1"/>
          </p:cNvSpPr>
          <p:nvPr/>
        </p:nvSpPr>
        <p:spPr bwMode="auto">
          <a:xfrm>
            <a:off x="685800" y="1338263"/>
            <a:ext cx="7772400" cy="4367212"/>
          </a:xfrm>
          <a:prstGeom prst="rect">
            <a:avLst/>
          </a:prstGeom>
          <a:solidFill>
            <a:srgbClr val="EAEAEA"/>
          </a:solidFill>
          <a:ln w="9525">
            <a:noFill/>
            <a:miter lim="800000"/>
            <a:headEnd/>
            <a:tailEnd/>
          </a:ln>
        </p:spPr>
        <p:txBody>
          <a:bodyPr/>
          <a:lstStyle/>
          <a:p>
            <a:r>
              <a:rPr lang="en-US" sz="2400" i="1" dirty="0">
                <a:solidFill>
                  <a:schemeClr val="accent2"/>
                </a:solidFill>
                <a:latin typeface="Arial" pitchFamily="34" charset="0"/>
                <a:cs typeface="Times New Roman" pitchFamily="18" charset="0"/>
              </a:rPr>
              <a:t>Quarks and their antiparticles</a:t>
            </a:r>
            <a:r>
              <a:rPr lang="en-US" dirty="0">
                <a:solidFill>
                  <a:srgbClr val="000000"/>
                </a:solidFill>
                <a:cs typeface="Times New Roman" pitchFamily="18" charset="0"/>
              </a:rPr>
              <a:t> 	</a:t>
            </a:r>
          </a:p>
          <a:p>
            <a:pPr>
              <a:spcBef>
                <a:spcPct val="20000"/>
              </a:spcBef>
            </a:pPr>
            <a:r>
              <a:rPr lang="en-US" sz="2400" dirty="0">
                <a:solidFill>
                  <a:srgbClr val="000000"/>
                </a:solidFill>
                <a:latin typeface="Arial" pitchFamily="34" charset="0"/>
                <a:cs typeface="Times New Roman" pitchFamily="18" charset="0"/>
                <a:sym typeface="Symbol" pitchFamily="18" charset="2"/>
              </a:rPr>
              <a:t></a:t>
            </a:r>
            <a:r>
              <a:rPr lang="en-US" sz="2400" dirty="0">
                <a:solidFill>
                  <a:srgbClr val="000000"/>
                </a:solidFill>
                <a:latin typeface="Arial" pitchFamily="34" charset="0"/>
                <a:cs typeface="Times New Roman" pitchFamily="18" charset="0"/>
              </a:rPr>
              <a:t>Every particle has an antiparticle which                         has the same mass but all of its quantum                  numbers are the opposite.</a:t>
            </a:r>
          </a:p>
          <a:p>
            <a:pPr>
              <a:spcBef>
                <a:spcPct val="20000"/>
              </a:spcBef>
            </a:pPr>
            <a:r>
              <a:rPr lang="en-US" sz="2400" dirty="0">
                <a:solidFill>
                  <a:srgbClr val="000000"/>
                </a:solidFill>
                <a:latin typeface="Arial" pitchFamily="34" charset="0"/>
                <a:cs typeface="Times New Roman" pitchFamily="18" charset="0"/>
                <a:sym typeface="Symbol" pitchFamily="18" charset="2"/>
              </a:rPr>
              <a:t></a:t>
            </a:r>
            <a:r>
              <a:rPr lang="en-US" sz="2400" dirty="0">
                <a:solidFill>
                  <a:srgbClr val="000000"/>
                </a:solidFill>
                <a:latin typeface="Arial" pitchFamily="34" charset="0"/>
                <a:cs typeface="Times New Roman" pitchFamily="18" charset="0"/>
              </a:rPr>
              <a:t>Thus an antiproton (p) has the same                              mass as a proton (p), but the opposite                         charge (-1).</a:t>
            </a:r>
          </a:p>
          <a:p>
            <a:pPr>
              <a:spcBef>
                <a:spcPct val="20000"/>
              </a:spcBef>
            </a:pPr>
            <a:r>
              <a:rPr lang="en-US" sz="2400" dirty="0">
                <a:solidFill>
                  <a:srgbClr val="000000"/>
                </a:solidFill>
                <a:latin typeface="Arial" pitchFamily="34" charset="0"/>
                <a:cs typeface="Times New Roman" pitchFamily="18" charset="0"/>
                <a:sym typeface="Symbol" pitchFamily="18" charset="2"/>
              </a:rPr>
              <a:t></a:t>
            </a:r>
            <a:r>
              <a:rPr lang="en-US" sz="2400" dirty="0">
                <a:solidFill>
                  <a:srgbClr val="000000"/>
                </a:solidFill>
                <a:latin typeface="Arial" pitchFamily="34" charset="0"/>
                <a:cs typeface="Times New Roman" pitchFamily="18" charset="0"/>
              </a:rPr>
              <a:t>Thus an </a:t>
            </a:r>
            <a:r>
              <a:rPr lang="en-US" sz="2400" dirty="0" err="1">
                <a:solidFill>
                  <a:srgbClr val="000000"/>
                </a:solidFill>
                <a:latin typeface="Arial" pitchFamily="34" charset="0"/>
                <a:cs typeface="Times New Roman" pitchFamily="18" charset="0"/>
              </a:rPr>
              <a:t>antielectron</a:t>
            </a:r>
            <a:r>
              <a:rPr lang="en-US" sz="2400" dirty="0">
                <a:solidFill>
                  <a:srgbClr val="000000"/>
                </a:solidFill>
                <a:latin typeface="Arial" pitchFamily="34" charset="0"/>
                <a:cs typeface="Times New Roman" pitchFamily="18" charset="0"/>
              </a:rPr>
              <a:t> (e</a:t>
            </a:r>
            <a:r>
              <a:rPr lang="en-US" sz="2400" baseline="30000" dirty="0">
                <a:solidFill>
                  <a:srgbClr val="000000"/>
                </a:solidFill>
                <a:latin typeface="Arial" pitchFamily="34" charset="0"/>
                <a:cs typeface="Times New Roman" pitchFamily="18" charset="0"/>
              </a:rPr>
              <a:t>+</a:t>
            </a:r>
            <a:r>
              <a:rPr lang="en-US" sz="2400" dirty="0">
                <a:solidFill>
                  <a:srgbClr val="000000"/>
                </a:solidFill>
                <a:latin typeface="Arial" pitchFamily="34" charset="0"/>
                <a:cs typeface="Times New Roman" pitchFamily="18" charset="0"/>
              </a:rPr>
              <a:t> or </a:t>
            </a:r>
            <a:r>
              <a:rPr lang="en-US" sz="2400" dirty="0" smtClean="0">
                <a:solidFill>
                  <a:srgbClr val="000000"/>
                </a:solidFill>
                <a:latin typeface="Arial" pitchFamily="34" charset="0"/>
                <a:cs typeface="Times New Roman" pitchFamily="18" charset="0"/>
              </a:rPr>
              <a:t>e</a:t>
            </a:r>
            <a:r>
              <a:rPr lang="en-US" sz="2400" baseline="30000" dirty="0" smtClean="0">
                <a:solidFill>
                  <a:srgbClr val="000000"/>
                </a:solidFill>
                <a:latin typeface="Arial" pitchFamily="34" charset="0"/>
                <a:cs typeface="Times New Roman" pitchFamily="18" charset="0"/>
              </a:rPr>
              <a:t>-</a:t>
            </a:r>
            <a:r>
              <a:rPr lang="en-US" sz="2400" dirty="0" smtClean="0">
                <a:solidFill>
                  <a:srgbClr val="000000"/>
                </a:solidFill>
                <a:latin typeface="Arial" pitchFamily="34" charset="0"/>
                <a:cs typeface="Times New Roman" pitchFamily="18" charset="0"/>
              </a:rPr>
              <a:t>) </a:t>
            </a:r>
            <a:r>
              <a:rPr lang="en-US" sz="2400" dirty="0">
                <a:solidFill>
                  <a:srgbClr val="000000"/>
                </a:solidFill>
                <a:latin typeface="Arial" pitchFamily="34" charset="0"/>
                <a:cs typeface="Times New Roman" pitchFamily="18" charset="0"/>
              </a:rPr>
              <a:t>has the                         same mass as an electron but the                              opposite charge (+1). 	</a:t>
            </a:r>
          </a:p>
        </p:txBody>
      </p:sp>
      <p:sp>
        <p:nvSpPr>
          <p:cNvPr id="191491" name="Rectangle 3"/>
          <p:cNvSpPr>
            <a:spLocks noGrp="1" noChangeArrowheads="1"/>
          </p:cNvSpPr>
          <p:nvPr>
            <p:ph type="ctrTitle" idx="4294967295"/>
          </p:nvPr>
        </p:nvSpPr>
        <p:spPr>
          <a:xfrm>
            <a:off x="685800" y="438150"/>
            <a:ext cx="8156575"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sp>
        <p:nvSpPr>
          <p:cNvPr id="1386500" name="Line 4"/>
          <p:cNvSpPr>
            <a:spLocks noChangeShapeType="1"/>
          </p:cNvSpPr>
          <p:nvPr/>
        </p:nvSpPr>
        <p:spPr bwMode="auto">
          <a:xfrm>
            <a:off x="3664242" y="3065414"/>
            <a:ext cx="96838" cy="0"/>
          </a:xfrm>
          <a:prstGeom prst="line">
            <a:avLst/>
          </a:prstGeom>
          <a:noFill/>
          <a:ln w="19050">
            <a:solidFill>
              <a:schemeClr val="tx1"/>
            </a:solidFill>
            <a:round/>
            <a:headEnd/>
            <a:tailEnd/>
          </a:ln>
        </p:spPr>
        <p:txBody>
          <a:bodyPr/>
          <a:lstStyle/>
          <a:p>
            <a:endParaRPr lang="en-US"/>
          </a:p>
        </p:txBody>
      </p:sp>
      <p:sp>
        <p:nvSpPr>
          <p:cNvPr id="1386501" name="Line 5"/>
          <p:cNvSpPr>
            <a:spLocks noChangeShapeType="1"/>
          </p:cNvSpPr>
          <p:nvPr/>
        </p:nvSpPr>
        <p:spPr bwMode="auto">
          <a:xfrm>
            <a:off x="4595080" y="4227782"/>
            <a:ext cx="96837" cy="0"/>
          </a:xfrm>
          <a:prstGeom prst="line">
            <a:avLst/>
          </a:prstGeom>
          <a:noFill/>
          <a:ln w="19050">
            <a:solidFill>
              <a:schemeClr val="tx1"/>
            </a:solidFill>
            <a:round/>
            <a:headEnd/>
            <a:tailEnd/>
          </a:ln>
        </p:spPr>
        <p:txBody>
          <a:bodyPr/>
          <a:lstStyle/>
          <a:p>
            <a:endParaRPr lang="en-US"/>
          </a:p>
        </p:txBody>
      </p:sp>
      <p:pic>
        <p:nvPicPr>
          <p:cNvPr id="1386504" name="Picture 8" descr="dirac_equation"/>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165350" y="5332413"/>
            <a:ext cx="3421063" cy="831850"/>
          </a:xfrm>
          <a:prstGeom prst="rect">
            <a:avLst/>
          </a:prstGeom>
          <a:noFill/>
          <a:ln w="9525">
            <a:noFill/>
            <a:miter lim="800000"/>
            <a:headEnd/>
            <a:tailEnd/>
          </a:ln>
        </p:spPr>
      </p:pic>
      <p:pic>
        <p:nvPicPr>
          <p:cNvPr id="1386508" name="Picture 12" descr="page5a"/>
          <p:cNvPicPr>
            <a:picLocks noChangeAspect="1" noChangeArrowheads="1"/>
          </p:cNvPicPr>
          <p:nvPr/>
        </p:nvPicPr>
        <p:blipFill>
          <a:blip r:embed="rId8" cstate="print"/>
          <a:srcRect/>
          <a:stretch>
            <a:fillRect/>
          </a:stretch>
        </p:blipFill>
        <p:spPr bwMode="auto">
          <a:xfrm>
            <a:off x="6697663" y="1357313"/>
            <a:ext cx="2193925" cy="1817687"/>
          </a:xfrm>
          <a:prstGeom prst="rect">
            <a:avLst/>
          </a:prstGeom>
          <a:ln>
            <a:noFill/>
          </a:ln>
          <a:effectLst>
            <a:outerShdw blurRad="292100" dist="139700" dir="2700000" algn="tl" rotWithShape="0">
              <a:srgbClr val="333333">
                <a:alpha val="65000"/>
              </a:srgbClr>
            </a:outerShdw>
          </a:effectLst>
        </p:spPr>
      </p:pic>
      <p:pic>
        <p:nvPicPr>
          <p:cNvPr id="1386510" name="Picture 14" descr="Dirac"/>
          <p:cNvPicPr>
            <a:picLocks noChangeAspect="1" noChangeArrowheads="1"/>
          </p:cNvPicPr>
          <p:nvPr/>
        </p:nvPicPr>
        <p:blipFill>
          <a:blip r:embed="rId9" cstate="print"/>
          <a:srcRect/>
          <a:stretch>
            <a:fillRect/>
          </a:stretch>
        </p:blipFill>
        <p:spPr bwMode="auto">
          <a:xfrm>
            <a:off x="6691313" y="3421063"/>
            <a:ext cx="2198687" cy="3246437"/>
          </a:xfrm>
          <a:prstGeom prst="rect">
            <a:avLst/>
          </a:prstGeom>
          <a:ln>
            <a:noFill/>
          </a:ln>
          <a:effectLst>
            <a:outerShdw blurRad="292100" dist="139700" dir="2700000" algn="tl" rotWithShape="0">
              <a:srgbClr val="333333">
                <a:alpha val="65000"/>
              </a:srgbClr>
            </a:outerShdw>
          </a:effectLst>
        </p:spPr>
      </p:pic>
      <p:sp>
        <p:nvSpPr>
          <p:cNvPr id="1386511" name="Text Box 15"/>
          <p:cNvSpPr txBox="1">
            <a:spLocks noChangeArrowheads="1"/>
          </p:cNvSpPr>
          <p:nvPr/>
        </p:nvSpPr>
        <p:spPr bwMode="auto">
          <a:xfrm>
            <a:off x="6716713" y="1362075"/>
            <a:ext cx="2174875" cy="822325"/>
          </a:xfrm>
          <a:prstGeom prst="rect">
            <a:avLst/>
          </a:prstGeom>
          <a:noFill/>
          <a:ln w="9525">
            <a:noFill/>
            <a:miter lim="800000"/>
            <a:headEnd/>
            <a:tailEnd/>
          </a:ln>
        </p:spPr>
        <p:txBody>
          <a:bodyPr>
            <a:spAutoFit/>
          </a:bodyPr>
          <a:lstStyle/>
          <a:p>
            <a:r>
              <a:rPr lang="en-US" sz="2400" i="1">
                <a:solidFill>
                  <a:schemeClr val="bg1"/>
                </a:solidFill>
                <a:latin typeface="Arial" pitchFamily="34" charset="0"/>
              </a:rPr>
              <a:t>Angels and Demons</a:t>
            </a:r>
          </a:p>
        </p:txBody>
      </p:sp>
      <p:sp>
        <p:nvSpPr>
          <p:cNvPr id="1386512" name="Text Box 16"/>
          <p:cNvSpPr txBox="1">
            <a:spLocks noChangeArrowheads="1"/>
          </p:cNvSpPr>
          <p:nvPr/>
        </p:nvSpPr>
        <p:spPr bwMode="auto">
          <a:xfrm>
            <a:off x="6715125" y="6207125"/>
            <a:ext cx="2174875" cy="457200"/>
          </a:xfrm>
          <a:prstGeom prst="rect">
            <a:avLst/>
          </a:prstGeom>
          <a:noFill/>
          <a:ln w="9525">
            <a:noFill/>
            <a:miter lim="800000"/>
            <a:headEnd/>
            <a:tailEnd/>
          </a:ln>
        </p:spPr>
        <p:txBody>
          <a:bodyPr>
            <a:spAutoFit/>
          </a:bodyPr>
          <a:lstStyle/>
          <a:p>
            <a:pPr algn="ctr"/>
            <a:r>
              <a:rPr lang="en-US" sz="2400" i="1">
                <a:solidFill>
                  <a:schemeClr val="bg1"/>
                </a:solidFill>
                <a:latin typeface="Arial" pitchFamily="34" charset="0"/>
              </a:rPr>
              <a:t>Paul Dirac</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86498">
                                            <p:txEl>
                                              <p:pRg st="1" end="1"/>
                                            </p:txEl>
                                          </p:spTgt>
                                        </p:tgtEl>
                                        <p:attrNameLst>
                                          <p:attrName>style.visibility</p:attrName>
                                        </p:attrNameLst>
                                      </p:cBhvr>
                                      <p:to>
                                        <p:strVal val="visible"/>
                                      </p:to>
                                    </p:set>
                                    <p:anim calcmode="lin" valueType="num">
                                      <p:cBhvr additive="base">
                                        <p:cTn id="7" dur="500" fill="hold"/>
                                        <p:tgtEl>
                                          <p:spTgt spid="138649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8649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1386510"/>
                                        </p:tgtEl>
                                        <p:attrNameLst>
                                          <p:attrName>style.visibility</p:attrName>
                                        </p:attrNameLst>
                                      </p:cBhvr>
                                      <p:to>
                                        <p:strVal val="visible"/>
                                      </p:to>
                                    </p:set>
                                    <p:anim calcmode="lin" valueType="num">
                                      <p:cBhvr>
                                        <p:cTn id="11" dur="500" fill="hold"/>
                                        <p:tgtEl>
                                          <p:spTgt spid="1386510"/>
                                        </p:tgtEl>
                                        <p:attrNameLst>
                                          <p:attrName>ppt_w</p:attrName>
                                        </p:attrNameLst>
                                      </p:cBhvr>
                                      <p:tavLst>
                                        <p:tav tm="0">
                                          <p:val>
                                            <p:fltVal val="0"/>
                                          </p:val>
                                        </p:tav>
                                        <p:tav tm="100000">
                                          <p:val>
                                            <p:strVal val="#ppt_w"/>
                                          </p:val>
                                        </p:tav>
                                      </p:tavLst>
                                    </p:anim>
                                    <p:anim calcmode="lin" valueType="num">
                                      <p:cBhvr>
                                        <p:cTn id="12" dur="500" fill="hold"/>
                                        <p:tgtEl>
                                          <p:spTgt spid="1386510"/>
                                        </p:tgtEl>
                                        <p:attrNameLst>
                                          <p:attrName>ppt_h</p:attrName>
                                        </p:attrNameLst>
                                      </p:cBhvr>
                                      <p:tavLst>
                                        <p:tav tm="0">
                                          <p:val>
                                            <p:fltVal val="0"/>
                                          </p:val>
                                        </p:tav>
                                        <p:tav tm="100000">
                                          <p:val>
                                            <p:strVal val="#ppt_h"/>
                                          </p:val>
                                        </p:tav>
                                      </p:tavLst>
                                    </p:anim>
                                    <p:animEffect transition="in" filter="fade">
                                      <p:cBhvr>
                                        <p:cTn id="13" dur="500"/>
                                        <p:tgtEl>
                                          <p:spTgt spid="1386510"/>
                                        </p:tgtEl>
                                      </p:cBhvr>
                                    </p:animEffect>
                                  </p:childTnLst>
                                </p:cTn>
                              </p:par>
                            </p:childTnLst>
                          </p:cTn>
                        </p:par>
                        <p:par>
                          <p:cTn id="14" fill="hold">
                            <p:stCondLst>
                              <p:cond delay="500"/>
                            </p:stCondLst>
                            <p:childTnLst>
                              <p:par>
                                <p:cTn id="15" presetID="2" presetClass="entr" presetSubtype="2" fill="hold" grpId="0" nodeType="afterEffect">
                                  <p:stCondLst>
                                    <p:cond delay="0"/>
                                  </p:stCondLst>
                                  <p:iterate type="lt">
                                    <p:tmPct val="10000"/>
                                  </p:iterate>
                                  <p:childTnLst>
                                    <p:set>
                                      <p:cBhvr>
                                        <p:cTn id="16" dur="1" fill="hold">
                                          <p:stCondLst>
                                            <p:cond delay="0"/>
                                          </p:stCondLst>
                                        </p:cTn>
                                        <p:tgtEl>
                                          <p:spTgt spid="1386512"/>
                                        </p:tgtEl>
                                        <p:attrNameLst>
                                          <p:attrName>style.visibility</p:attrName>
                                        </p:attrNameLst>
                                      </p:cBhvr>
                                      <p:to>
                                        <p:strVal val="visible"/>
                                      </p:to>
                                    </p:set>
                                    <p:anim calcmode="lin" valueType="num">
                                      <p:cBhvr additive="base">
                                        <p:cTn id="17" dur="500" fill="hold"/>
                                        <p:tgtEl>
                                          <p:spTgt spid="1386512"/>
                                        </p:tgtEl>
                                        <p:attrNameLst>
                                          <p:attrName>ppt_x</p:attrName>
                                        </p:attrNameLst>
                                      </p:cBhvr>
                                      <p:tavLst>
                                        <p:tav tm="0">
                                          <p:val>
                                            <p:strVal val="1+#ppt_w/2"/>
                                          </p:val>
                                        </p:tav>
                                        <p:tav tm="100000">
                                          <p:val>
                                            <p:strVal val="#ppt_x"/>
                                          </p:val>
                                        </p:tav>
                                      </p:tavLst>
                                    </p:anim>
                                    <p:anim calcmode="lin" valueType="num">
                                      <p:cBhvr additive="base">
                                        <p:cTn id="18" dur="500" fill="hold"/>
                                        <p:tgtEl>
                                          <p:spTgt spid="138651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5" name="type.wav"/>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386498">
                                            <p:txEl>
                                              <p:pRg st="2" end="2"/>
                                            </p:txEl>
                                          </p:spTgt>
                                        </p:tgtEl>
                                        <p:attrNameLst>
                                          <p:attrName>style.visibility</p:attrName>
                                        </p:attrNameLst>
                                      </p:cBhvr>
                                      <p:to>
                                        <p:strVal val="visible"/>
                                      </p:to>
                                    </p:set>
                                    <p:anim calcmode="lin" valueType="num">
                                      <p:cBhvr additive="base">
                                        <p:cTn id="23" dur="500" fill="hold"/>
                                        <p:tgtEl>
                                          <p:spTgt spid="1386498">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38649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par>
                                <p:cTn id="25" presetID="2" presetClass="entr" presetSubtype="4" fill="hold" grpId="0" nodeType="withEffect">
                                  <p:stCondLst>
                                    <p:cond delay="0"/>
                                  </p:stCondLst>
                                  <p:childTnLst>
                                    <p:set>
                                      <p:cBhvr>
                                        <p:cTn id="26" dur="1" fill="hold">
                                          <p:stCondLst>
                                            <p:cond delay="0"/>
                                          </p:stCondLst>
                                        </p:cTn>
                                        <p:tgtEl>
                                          <p:spTgt spid="1386500"/>
                                        </p:tgtEl>
                                        <p:attrNameLst>
                                          <p:attrName>style.visibility</p:attrName>
                                        </p:attrNameLst>
                                      </p:cBhvr>
                                      <p:to>
                                        <p:strVal val="visible"/>
                                      </p:to>
                                    </p:set>
                                    <p:anim calcmode="lin" valueType="num">
                                      <p:cBhvr additive="base">
                                        <p:cTn id="27" dur="500" fill="hold"/>
                                        <p:tgtEl>
                                          <p:spTgt spid="1386500"/>
                                        </p:tgtEl>
                                        <p:attrNameLst>
                                          <p:attrName>ppt_x</p:attrName>
                                        </p:attrNameLst>
                                      </p:cBhvr>
                                      <p:tavLst>
                                        <p:tav tm="0">
                                          <p:val>
                                            <p:strVal val="#ppt_x"/>
                                          </p:val>
                                        </p:tav>
                                        <p:tav tm="100000">
                                          <p:val>
                                            <p:strVal val="#ppt_x"/>
                                          </p:val>
                                        </p:tav>
                                      </p:tavLst>
                                    </p:anim>
                                    <p:anim calcmode="lin" valueType="num">
                                      <p:cBhvr additive="base">
                                        <p:cTn id="28" dur="500" fill="hold"/>
                                        <p:tgtEl>
                                          <p:spTgt spid="138650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386498">
                                            <p:txEl>
                                              <p:pRg st="3" end="3"/>
                                            </p:txEl>
                                          </p:spTgt>
                                        </p:tgtEl>
                                        <p:attrNameLst>
                                          <p:attrName>style.visibility</p:attrName>
                                        </p:attrNameLst>
                                      </p:cBhvr>
                                      <p:to>
                                        <p:strVal val="visible"/>
                                      </p:to>
                                    </p:set>
                                    <p:anim calcmode="lin" valueType="num">
                                      <p:cBhvr additive="base">
                                        <p:cTn id="33" dur="500" fill="hold"/>
                                        <p:tgtEl>
                                          <p:spTgt spid="1386498">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38649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par>
                                <p:cTn id="35" presetID="2" presetClass="entr" presetSubtype="4" fill="hold" grpId="0" nodeType="withEffect">
                                  <p:stCondLst>
                                    <p:cond delay="0"/>
                                  </p:stCondLst>
                                  <p:childTnLst>
                                    <p:set>
                                      <p:cBhvr>
                                        <p:cTn id="36" dur="1" fill="hold">
                                          <p:stCondLst>
                                            <p:cond delay="0"/>
                                          </p:stCondLst>
                                        </p:cTn>
                                        <p:tgtEl>
                                          <p:spTgt spid="1386501"/>
                                        </p:tgtEl>
                                        <p:attrNameLst>
                                          <p:attrName>style.visibility</p:attrName>
                                        </p:attrNameLst>
                                      </p:cBhvr>
                                      <p:to>
                                        <p:strVal val="visible"/>
                                      </p:to>
                                    </p:set>
                                    <p:anim calcmode="lin" valueType="num">
                                      <p:cBhvr additive="base">
                                        <p:cTn id="37" dur="500" fill="hold"/>
                                        <p:tgtEl>
                                          <p:spTgt spid="1386501"/>
                                        </p:tgtEl>
                                        <p:attrNameLst>
                                          <p:attrName>ppt_x</p:attrName>
                                        </p:attrNameLst>
                                      </p:cBhvr>
                                      <p:tavLst>
                                        <p:tav tm="0">
                                          <p:val>
                                            <p:strVal val="#ppt_x"/>
                                          </p:val>
                                        </p:tav>
                                        <p:tav tm="100000">
                                          <p:val>
                                            <p:strVal val="#ppt_x"/>
                                          </p:val>
                                        </p:tav>
                                      </p:tavLst>
                                    </p:anim>
                                    <p:anim calcmode="lin" valueType="num">
                                      <p:cBhvr additive="base">
                                        <p:cTn id="38" dur="500" fill="hold"/>
                                        <p:tgtEl>
                                          <p:spTgt spid="138650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386502">
                                            <p:txEl>
                                              <p:pRg st="1" end="1"/>
                                            </p:txEl>
                                          </p:spTgt>
                                        </p:tgtEl>
                                        <p:attrNameLst>
                                          <p:attrName>style.visibility</p:attrName>
                                        </p:attrNameLst>
                                      </p:cBhvr>
                                      <p:to>
                                        <p:strVal val="visible"/>
                                      </p:to>
                                    </p:set>
                                    <p:anim calcmode="lin" valueType="num">
                                      <p:cBhvr additive="base">
                                        <p:cTn id="43" dur="500" fill="hold"/>
                                        <p:tgtEl>
                                          <p:spTgt spid="1386502">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8650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par>
                                <p:cTn id="45" presetID="53" presetClass="entr" presetSubtype="0" fill="hold" nodeType="withEffect">
                                  <p:stCondLst>
                                    <p:cond delay="0"/>
                                  </p:stCondLst>
                                  <p:childTnLst>
                                    <p:set>
                                      <p:cBhvr>
                                        <p:cTn id="46" dur="1" fill="hold">
                                          <p:stCondLst>
                                            <p:cond delay="0"/>
                                          </p:stCondLst>
                                        </p:cTn>
                                        <p:tgtEl>
                                          <p:spTgt spid="1386508"/>
                                        </p:tgtEl>
                                        <p:attrNameLst>
                                          <p:attrName>style.visibility</p:attrName>
                                        </p:attrNameLst>
                                      </p:cBhvr>
                                      <p:to>
                                        <p:strVal val="visible"/>
                                      </p:to>
                                    </p:set>
                                    <p:anim calcmode="lin" valueType="num">
                                      <p:cBhvr>
                                        <p:cTn id="47" dur="500" fill="hold"/>
                                        <p:tgtEl>
                                          <p:spTgt spid="1386508"/>
                                        </p:tgtEl>
                                        <p:attrNameLst>
                                          <p:attrName>ppt_w</p:attrName>
                                        </p:attrNameLst>
                                      </p:cBhvr>
                                      <p:tavLst>
                                        <p:tav tm="0">
                                          <p:val>
                                            <p:fltVal val="0"/>
                                          </p:val>
                                        </p:tav>
                                        <p:tav tm="100000">
                                          <p:val>
                                            <p:strVal val="#ppt_w"/>
                                          </p:val>
                                        </p:tav>
                                      </p:tavLst>
                                    </p:anim>
                                    <p:anim calcmode="lin" valueType="num">
                                      <p:cBhvr>
                                        <p:cTn id="48" dur="500" fill="hold"/>
                                        <p:tgtEl>
                                          <p:spTgt spid="1386508"/>
                                        </p:tgtEl>
                                        <p:attrNameLst>
                                          <p:attrName>ppt_h</p:attrName>
                                        </p:attrNameLst>
                                      </p:cBhvr>
                                      <p:tavLst>
                                        <p:tav tm="0">
                                          <p:val>
                                            <p:fltVal val="0"/>
                                          </p:val>
                                        </p:tav>
                                        <p:tav tm="100000">
                                          <p:val>
                                            <p:strVal val="#ppt_h"/>
                                          </p:val>
                                        </p:tav>
                                      </p:tavLst>
                                    </p:anim>
                                    <p:animEffect transition="in" filter="fade">
                                      <p:cBhvr>
                                        <p:cTn id="49" dur="500"/>
                                        <p:tgtEl>
                                          <p:spTgt spid="1386508"/>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grpId="0" nodeType="clickEffect">
                                  <p:stCondLst>
                                    <p:cond delay="0"/>
                                  </p:stCondLst>
                                  <p:iterate type="lt">
                                    <p:tmPct val="10000"/>
                                  </p:iterate>
                                  <p:childTnLst>
                                    <p:set>
                                      <p:cBhvr>
                                        <p:cTn id="53" dur="1" fill="hold">
                                          <p:stCondLst>
                                            <p:cond delay="0"/>
                                          </p:stCondLst>
                                        </p:cTn>
                                        <p:tgtEl>
                                          <p:spTgt spid="1386511"/>
                                        </p:tgtEl>
                                        <p:attrNameLst>
                                          <p:attrName>style.visibility</p:attrName>
                                        </p:attrNameLst>
                                      </p:cBhvr>
                                      <p:to>
                                        <p:strVal val="visible"/>
                                      </p:to>
                                    </p:set>
                                    <p:anim calcmode="lin" valueType="num">
                                      <p:cBhvr additive="base">
                                        <p:cTn id="54" dur="500" fill="hold"/>
                                        <p:tgtEl>
                                          <p:spTgt spid="1386511"/>
                                        </p:tgtEl>
                                        <p:attrNameLst>
                                          <p:attrName>ppt_x</p:attrName>
                                        </p:attrNameLst>
                                      </p:cBhvr>
                                      <p:tavLst>
                                        <p:tav tm="0">
                                          <p:val>
                                            <p:strVal val="1+#ppt_w/2"/>
                                          </p:val>
                                        </p:tav>
                                        <p:tav tm="100000">
                                          <p:val>
                                            <p:strVal val="#ppt_x"/>
                                          </p:val>
                                        </p:tav>
                                      </p:tavLst>
                                    </p:anim>
                                    <p:anim calcmode="lin" valueType="num">
                                      <p:cBhvr additive="base">
                                        <p:cTn id="55" dur="500" fill="hold"/>
                                        <p:tgtEl>
                                          <p:spTgt spid="138651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5" name="type.wav"/>
                                        </p:tgtEl>
                                      </p:cMediaNode>
                                    </p:audio>
                                  </p:sub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1386504"/>
                                        </p:tgtEl>
                                        <p:attrNameLst>
                                          <p:attrName>style.visibility</p:attrName>
                                        </p:attrNameLst>
                                      </p:cBhvr>
                                      <p:to>
                                        <p:strVal val="visible"/>
                                      </p:to>
                                    </p:set>
                                    <p:animEffect transition="in" filter="wipe(left)">
                                      <p:cBhvr>
                                        <p:cTn id="60" dur="5000"/>
                                        <p:tgtEl>
                                          <p:spTgt spid="1386504"/>
                                        </p:tgtEl>
                                      </p:cBhvr>
                                    </p:animEffect>
                                  </p:childTnLst>
                                  <p:subTnLst>
                                    <p:audio>
                                      <p:cMediaNode>
                                        <p:cTn display="0" masterRel="sameClick">
                                          <p:stCondLst>
                                            <p:cond evt="begin" delay="0">
                                              <p:tn val="58"/>
                                            </p:cond>
                                          </p:stCondLst>
                                          <p:endCondLst>
                                            <p:cond evt="onStopAudio" delay="0">
                                              <p:tgtEl>
                                                <p:sldTgt/>
                                              </p:tgtEl>
                                            </p:cond>
                                          </p:endCondLst>
                                        </p:cTn>
                                        <p:tgtEl>
                                          <p:sndTgt r:embed="rId6"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6500" grpId="0" animBg="1"/>
      <p:bldP spid="1386501" grpId="0" animBg="1"/>
      <p:bldP spid="1386511" grpId="0"/>
      <p:bldP spid="13865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0"/>
          <p:cNvSpPr>
            <a:spLocks noChangeArrowheads="1"/>
          </p:cNvSpPr>
          <p:nvPr/>
        </p:nvSpPr>
        <p:spPr bwMode="auto">
          <a:xfrm>
            <a:off x="685800" y="4600136"/>
            <a:ext cx="7764463" cy="2257864"/>
          </a:xfrm>
          <a:prstGeom prst="rect">
            <a:avLst/>
          </a:prstGeom>
          <a:solidFill>
            <a:srgbClr val="FFCCCC"/>
          </a:solidFill>
          <a:ln w="9525">
            <a:noFill/>
            <a:miter lim="800000"/>
            <a:headEnd/>
            <a:tailEnd/>
          </a:ln>
        </p:spPr>
        <p:txBody>
          <a:bodyPr/>
          <a:lstStyle/>
          <a:p>
            <a:r>
              <a:rPr lang="en-US" sz="2400" b="1" i="1" dirty="0">
                <a:latin typeface="Arial" pitchFamily="34" charset="0"/>
              </a:rPr>
              <a:t>FYI</a:t>
            </a:r>
          </a:p>
          <a:p>
            <a:r>
              <a:rPr lang="en-US" sz="2400" b="1" dirty="0" smtClean="0">
                <a:latin typeface="Arial" pitchFamily="34" charset="0"/>
                <a:sym typeface="Symbol" pitchFamily="18" charset="2"/>
              </a:rPr>
              <a:t></a:t>
            </a:r>
            <a:r>
              <a:rPr lang="en-US" sz="2400" dirty="0" smtClean="0">
                <a:latin typeface="Arial" pitchFamily="34" charset="0"/>
                <a:sym typeface="Symbol" pitchFamily="18" charset="2"/>
              </a:rPr>
              <a:t>An </a:t>
            </a:r>
            <a:r>
              <a:rPr lang="en-US" sz="2400" dirty="0" err="1" smtClean="0">
                <a:latin typeface="Arial" pitchFamily="34" charset="0"/>
                <a:sym typeface="Symbol" pitchFamily="18" charset="2"/>
              </a:rPr>
              <a:t>antiquark</a:t>
            </a:r>
            <a:r>
              <a:rPr lang="en-US" sz="2400" dirty="0" smtClean="0">
                <a:latin typeface="Arial" pitchFamily="34" charset="0"/>
                <a:sym typeface="Symbol" pitchFamily="18" charset="2"/>
              </a:rPr>
              <a:t> has the quark symbol, with a bar over it.</a:t>
            </a:r>
          </a:p>
          <a:p>
            <a:r>
              <a:rPr lang="en-US" sz="2400" b="1" dirty="0" smtClean="0">
                <a:latin typeface="Arial" pitchFamily="34" charset="0"/>
                <a:sym typeface="Symbol" pitchFamily="18" charset="2"/>
              </a:rPr>
              <a:t></a:t>
            </a:r>
            <a:r>
              <a:rPr lang="en-US" sz="2400" dirty="0" smtClean="0">
                <a:latin typeface="Arial" pitchFamily="34" charset="0"/>
                <a:sym typeface="Symbol" pitchFamily="18" charset="2"/>
              </a:rPr>
              <a:t>Thus an anti-up quark looks like this: u.</a:t>
            </a:r>
          </a:p>
          <a:p>
            <a:r>
              <a:rPr lang="en-US" sz="2400" b="1" dirty="0" smtClean="0">
                <a:latin typeface="Arial" pitchFamily="34" charset="0"/>
                <a:sym typeface="Symbol" pitchFamily="18" charset="2"/>
              </a:rPr>
              <a:t></a:t>
            </a:r>
            <a:r>
              <a:rPr lang="en-US" sz="2400" dirty="0" smtClean="0">
                <a:latin typeface="Arial" pitchFamily="34" charset="0"/>
                <a:sym typeface="Symbol" pitchFamily="18" charset="2"/>
              </a:rPr>
              <a:t>An alternate way to represent the anti-up quark would be to write “u-bar.” </a:t>
            </a:r>
          </a:p>
          <a:p>
            <a:r>
              <a:rPr lang="en-US" sz="2400" b="1" dirty="0" smtClean="0">
                <a:latin typeface="Arial" pitchFamily="34" charset="0"/>
                <a:sym typeface="Symbol" pitchFamily="18" charset="2"/>
              </a:rPr>
              <a:t></a:t>
            </a:r>
            <a:r>
              <a:rPr lang="en-US" sz="2400" dirty="0" smtClean="0">
                <a:latin typeface="Arial" pitchFamily="34" charset="0"/>
                <a:sym typeface="Symbol" pitchFamily="18" charset="2"/>
              </a:rPr>
              <a:t>Incidentally, this is how you would actually </a:t>
            </a:r>
            <a:r>
              <a:rPr lang="en-US" sz="2400" i="1" dirty="0" smtClean="0">
                <a:latin typeface="Arial" pitchFamily="34" charset="0"/>
                <a:sym typeface="Symbol" pitchFamily="18" charset="2"/>
              </a:rPr>
              <a:t>say</a:t>
            </a:r>
            <a:r>
              <a:rPr lang="en-US" sz="2400" dirty="0" smtClean="0">
                <a:latin typeface="Arial" pitchFamily="34" charset="0"/>
                <a:sym typeface="Symbol" pitchFamily="18" charset="2"/>
              </a:rPr>
              <a:t> it.</a:t>
            </a:r>
            <a:endParaRPr lang="en-US" sz="2400" dirty="0">
              <a:latin typeface="Arial" pitchFamily="34" charset="0"/>
              <a:sym typeface="Symbol" pitchFamily="18" charset="2"/>
            </a:endParaRPr>
          </a:p>
        </p:txBody>
      </p:sp>
      <p:sp>
        <p:nvSpPr>
          <p:cNvPr id="1372162" name="Rectangle 2"/>
          <p:cNvSpPr>
            <a:spLocks noChangeArrowheads="1"/>
          </p:cNvSpPr>
          <p:nvPr/>
        </p:nvSpPr>
        <p:spPr bwMode="auto">
          <a:xfrm>
            <a:off x="685800" y="1338263"/>
            <a:ext cx="7772400" cy="3318143"/>
          </a:xfrm>
          <a:prstGeom prst="rect">
            <a:avLst/>
          </a:prstGeom>
          <a:solidFill>
            <a:srgbClr val="EAEAEA"/>
          </a:solidFill>
          <a:ln w="9525">
            <a:noFill/>
            <a:miter lim="800000"/>
            <a:headEnd/>
            <a:tailEnd/>
          </a:ln>
        </p:spPr>
        <p:txBody>
          <a:bodyPr/>
          <a:lstStyle/>
          <a:p>
            <a:r>
              <a:rPr lang="en-US" sz="2400" i="1" dirty="0">
                <a:solidFill>
                  <a:schemeClr val="accent2"/>
                </a:solidFill>
                <a:latin typeface="Arial" pitchFamily="34" charset="0"/>
                <a:cs typeface="Times New Roman" pitchFamily="18" charset="0"/>
              </a:rPr>
              <a:t>Quarks and their antiparticles</a:t>
            </a:r>
            <a:r>
              <a:rPr lang="en-US" dirty="0">
                <a:solidFill>
                  <a:srgbClr val="000000"/>
                </a:solidFill>
                <a:cs typeface="Times New Roman" pitchFamily="18" charset="0"/>
              </a:rPr>
              <a:t> </a:t>
            </a:r>
          </a:p>
          <a:p>
            <a:r>
              <a:rPr lang="en-US" sz="2400" dirty="0">
                <a:solidFill>
                  <a:srgbClr val="000000"/>
                </a:solidFill>
                <a:latin typeface="Arial" pitchFamily="34" charset="0"/>
                <a:cs typeface="Times New Roman" pitchFamily="18" charset="0"/>
                <a:sym typeface="Symbol" pitchFamily="18" charset="2"/>
              </a:rPr>
              <a:t></a:t>
            </a:r>
            <a:r>
              <a:rPr lang="en-US" sz="2400" dirty="0">
                <a:solidFill>
                  <a:srgbClr val="000000"/>
                </a:solidFill>
                <a:latin typeface="Arial" pitchFamily="34" charset="0"/>
                <a:cs typeface="Times New Roman" pitchFamily="18" charset="0"/>
              </a:rPr>
              <a:t>Each quark has an </a:t>
            </a:r>
            <a:r>
              <a:rPr lang="en-US" sz="2400" dirty="0" err="1">
                <a:solidFill>
                  <a:srgbClr val="000000"/>
                </a:solidFill>
                <a:latin typeface="Arial" pitchFamily="34" charset="0"/>
                <a:cs typeface="Times New Roman" pitchFamily="18" charset="0"/>
              </a:rPr>
              <a:t>antiquark</a:t>
            </a:r>
            <a:r>
              <a:rPr lang="en-US" sz="2400" dirty="0">
                <a:solidFill>
                  <a:srgbClr val="000000"/>
                </a:solidFill>
                <a:latin typeface="Arial" pitchFamily="34" charset="0"/>
                <a:cs typeface="Times New Roman" pitchFamily="18" charset="0"/>
              </a:rPr>
              <a:t>, which has the             opposite charge as the corresponding quark</a:t>
            </a:r>
            <a:r>
              <a:rPr lang="en-US" sz="2400" dirty="0" smtClean="0">
                <a:solidFill>
                  <a:srgbClr val="000000"/>
                </a:solidFill>
                <a:latin typeface="Arial" pitchFamily="34" charset="0"/>
                <a:cs typeface="Times New Roman" pitchFamily="18" charset="0"/>
              </a:rPr>
              <a:t>.</a:t>
            </a:r>
          </a:p>
          <a:p>
            <a:r>
              <a:rPr lang="en-US" sz="2400" dirty="0" smtClean="0">
                <a:solidFill>
                  <a:srgbClr val="000000"/>
                </a:solidFill>
                <a:latin typeface="Arial" pitchFamily="34" charset="0"/>
                <a:cs typeface="Times New Roman" pitchFamily="18" charset="0"/>
                <a:sym typeface="Symbol" pitchFamily="18" charset="2"/>
              </a:rPr>
              <a:t>Here are the names of the 6 quarks:</a:t>
            </a:r>
            <a:endParaRPr lang="en-US" sz="2400" dirty="0">
              <a:solidFill>
                <a:srgbClr val="000000"/>
              </a:solidFill>
              <a:latin typeface="Arial" pitchFamily="34" charset="0"/>
              <a:cs typeface="Times New Roman" pitchFamily="18" charset="0"/>
            </a:endParaRPr>
          </a:p>
        </p:txBody>
      </p:sp>
      <p:sp>
        <p:nvSpPr>
          <p:cNvPr id="11267" name="Rectangle 3"/>
          <p:cNvSpPr>
            <a:spLocks noGrp="1" noChangeArrowheads="1"/>
          </p:cNvSpPr>
          <p:nvPr>
            <p:ph type="ctrTitle"/>
          </p:nvPr>
        </p:nvSpPr>
        <p:spPr>
          <a:xfrm>
            <a:off x="685800" y="438150"/>
            <a:ext cx="8091488"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sp>
        <p:nvSpPr>
          <p:cNvPr id="11270" name="Text Box 31"/>
          <p:cNvSpPr txBox="1">
            <a:spLocks noChangeArrowheads="1"/>
          </p:cNvSpPr>
          <p:nvPr/>
        </p:nvSpPr>
        <p:spPr bwMode="auto">
          <a:xfrm>
            <a:off x="488950" y="3219450"/>
            <a:ext cx="184150" cy="396875"/>
          </a:xfrm>
          <a:prstGeom prst="rect">
            <a:avLst/>
          </a:prstGeom>
          <a:noFill/>
          <a:ln w="9525">
            <a:noFill/>
            <a:miter lim="800000"/>
            <a:headEnd/>
            <a:tailEnd/>
          </a:ln>
        </p:spPr>
        <p:txBody>
          <a:bodyPr wrap="none">
            <a:spAutoFit/>
          </a:bodyPr>
          <a:lstStyle/>
          <a:p>
            <a:endParaRPr lang="en-US"/>
          </a:p>
        </p:txBody>
      </p:sp>
      <p:pic>
        <p:nvPicPr>
          <p:cNvPr id="1368068" name="Picture 4"/>
          <p:cNvPicPr>
            <a:picLocks noChangeAspect="1" noChangeArrowheads="1"/>
          </p:cNvPicPr>
          <p:nvPr/>
        </p:nvPicPr>
        <p:blipFill>
          <a:blip r:embed="rId6" cstate="print">
            <a:clrChange>
              <a:clrFrom>
                <a:srgbClr val="FFFF00"/>
              </a:clrFrom>
              <a:clrTo>
                <a:srgbClr val="FFFF00">
                  <a:alpha val="0"/>
                </a:srgbClr>
              </a:clrTo>
            </a:clrChange>
          </a:blip>
          <a:srcRect/>
          <a:stretch>
            <a:fillRect/>
          </a:stretch>
        </p:blipFill>
        <p:spPr bwMode="auto">
          <a:xfrm>
            <a:off x="6862763" y="1230313"/>
            <a:ext cx="2105025" cy="1447800"/>
          </a:xfrm>
          <a:prstGeom prst="rect">
            <a:avLst/>
          </a:prstGeom>
          <a:noFill/>
          <a:ln w="9525">
            <a:noFill/>
            <a:miter lim="800000"/>
            <a:headEnd/>
            <a:tailEnd/>
          </a:ln>
        </p:spPr>
      </p:pic>
      <p:pic>
        <p:nvPicPr>
          <p:cNvPr id="1368069" name="Picture 5"/>
          <p:cNvPicPr>
            <a:picLocks noChangeAspect="1" noChangeArrowheads="1"/>
          </p:cNvPicPr>
          <p:nvPr/>
        </p:nvPicPr>
        <p:blipFill>
          <a:blip r:embed="rId7" cstate="print">
            <a:clrChange>
              <a:clrFrom>
                <a:srgbClr val="FFFF00"/>
              </a:clrFrom>
              <a:clrTo>
                <a:srgbClr val="FFFF00">
                  <a:alpha val="0"/>
                </a:srgbClr>
              </a:clrTo>
            </a:clrChange>
          </a:blip>
          <a:srcRect/>
          <a:stretch>
            <a:fillRect/>
          </a:stretch>
        </p:blipFill>
        <p:spPr bwMode="auto">
          <a:xfrm>
            <a:off x="7086600" y="1685925"/>
            <a:ext cx="2057400" cy="1409700"/>
          </a:xfrm>
          <a:prstGeom prst="rect">
            <a:avLst/>
          </a:prstGeom>
          <a:noFill/>
          <a:ln w="9525">
            <a:noFill/>
            <a:miter lim="800000"/>
            <a:headEnd/>
            <a:tailEnd/>
          </a:ln>
        </p:spPr>
      </p:pic>
      <p:pic>
        <p:nvPicPr>
          <p:cNvPr id="11276" name="Picture 12"/>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900113" y="3108090"/>
            <a:ext cx="7343775" cy="1485900"/>
          </a:xfrm>
          <a:prstGeom prst="rect">
            <a:avLst/>
          </a:prstGeom>
          <a:noFill/>
          <a:ln w="9525">
            <a:noFill/>
            <a:miter lim="800000"/>
            <a:headEnd/>
            <a:tailEnd/>
          </a:ln>
        </p:spPr>
      </p:pic>
      <p:sp>
        <p:nvSpPr>
          <p:cNvPr id="11" name="Line 8"/>
          <p:cNvSpPr>
            <a:spLocks noChangeShapeType="1"/>
          </p:cNvSpPr>
          <p:nvPr/>
        </p:nvSpPr>
        <p:spPr bwMode="auto">
          <a:xfrm>
            <a:off x="5949369" y="5452322"/>
            <a:ext cx="90488" cy="0"/>
          </a:xfrm>
          <a:prstGeom prst="line">
            <a:avLst/>
          </a:prstGeom>
          <a:noFill/>
          <a:ln w="19050">
            <a:solidFill>
              <a:schemeClr val="tx1"/>
            </a:solidFill>
            <a:round/>
            <a:headEnd/>
            <a:tailEn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72162">
                                            <p:txEl>
                                              <p:pRg st="1" end="1"/>
                                            </p:txEl>
                                          </p:spTgt>
                                        </p:tgtEl>
                                        <p:attrNameLst>
                                          <p:attrName>style.visibility</p:attrName>
                                        </p:attrNameLst>
                                      </p:cBhvr>
                                      <p:to>
                                        <p:strVal val="visible"/>
                                      </p:to>
                                    </p:set>
                                    <p:anim calcmode="lin" valueType="num">
                                      <p:cBhvr additive="base">
                                        <p:cTn id="7" dur="500" fill="hold"/>
                                        <p:tgtEl>
                                          <p:spTgt spid="137216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7216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72162">
                                            <p:txEl>
                                              <p:pRg st="2" end="2"/>
                                            </p:txEl>
                                          </p:spTgt>
                                        </p:tgtEl>
                                        <p:attrNameLst>
                                          <p:attrName>style.visibility</p:attrName>
                                        </p:attrNameLst>
                                      </p:cBhvr>
                                      <p:to>
                                        <p:strVal val="visible"/>
                                      </p:to>
                                    </p:set>
                                    <p:anim calcmode="lin" valueType="num">
                                      <p:cBhvr additive="base">
                                        <p:cTn id="13" dur="500" fill="hold"/>
                                        <p:tgtEl>
                                          <p:spTgt spid="137216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7216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1276"/>
                                        </p:tgtEl>
                                        <p:attrNameLst>
                                          <p:attrName>style.visibility</p:attrName>
                                        </p:attrNameLst>
                                      </p:cBhvr>
                                      <p:to>
                                        <p:strVal val="visible"/>
                                      </p:to>
                                    </p:set>
                                    <p:animEffect transition="in" filter="wipe(left)">
                                      <p:cBhvr>
                                        <p:cTn id="19" dur="500"/>
                                        <p:tgtEl>
                                          <p:spTgt spid="11276"/>
                                        </p:tgtEl>
                                      </p:cBhvr>
                                    </p:animEffect>
                                  </p:childTnLst>
                                  <p:subTnLst>
                                    <p:audio>
                                      <p:cMediaNode>
                                        <p:cTn display="0" masterRel="sameClick">
                                          <p:stCondLst>
                                            <p:cond evt="begin" delay="0">
                                              <p:tn val="17"/>
                                            </p:cond>
                                          </p:stCondLst>
                                          <p:endCondLst>
                                            <p:cond evt="onStopAudio" delay="0">
                                              <p:tgtEl>
                                                <p:sldTgt/>
                                              </p:tgtEl>
                                            </p:cond>
                                          </p:endCondLst>
                                        </p:cTn>
                                        <p:tgtEl>
                                          <p:sndTgt r:embed="rId5" name="cashreg.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0">
                                            <p:txEl>
                                              <p:pRg st="1" end="1"/>
                                            </p:txEl>
                                          </p:spTgt>
                                        </p:tgtEl>
                                        <p:attrNameLst>
                                          <p:attrName>style.visibility</p:attrName>
                                        </p:attrNameLst>
                                      </p:cBhvr>
                                      <p:to>
                                        <p:strVal val="visible"/>
                                      </p:to>
                                    </p:set>
                                    <p:anim calcmode="lin" valueType="num">
                                      <p:cBhvr additive="base">
                                        <p:cTn id="24"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0">
                                            <p:txEl>
                                              <p:pRg st="2" end="2"/>
                                            </p:txEl>
                                          </p:spTgt>
                                        </p:tgtEl>
                                        <p:attrNameLst>
                                          <p:attrName>style.visibility</p:attrName>
                                        </p:attrNameLst>
                                      </p:cBhvr>
                                      <p:to>
                                        <p:strVal val="visible"/>
                                      </p:to>
                                    </p:set>
                                    <p:anim calcmode="lin" valueType="num">
                                      <p:cBhvr additive="base">
                                        <p:cTn id="30"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par>
                                <p:cTn id="32" presetID="2" presetClass="entr" presetSubtype="4"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0">
                                            <p:txEl>
                                              <p:pRg st="3" end="3"/>
                                            </p:txEl>
                                          </p:spTgt>
                                        </p:tgtEl>
                                        <p:attrNameLst>
                                          <p:attrName>style.visibility</p:attrName>
                                        </p:attrNameLst>
                                      </p:cBhvr>
                                      <p:to>
                                        <p:strVal val="visible"/>
                                      </p:to>
                                    </p:set>
                                    <p:anim calcmode="lin" valueType="num">
                                      <p:cBhvr additive="base">
                                        <p:cTn id="40"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10">
                                            <p:txEl>
                                              <p:pRg st="4" end="4"/>
                                            </p:txEl>
                                          </p:spTgt>
                                        </p:tgtEl>
                                        <p:attrNameLst>
                                          <p:attrName>style.visibility</p:attrName>
                                        </p:attrNameLst>
                                      </p:cBhvr>
                                      <p:to>
                                        <p:strVal val="visible"/>
                                      </p:to>
                                    </p:set>
                                    <p:anim calcmode="lin" valueType="num">
                                      <p:cBhvr additive="base">
                                        <p:cTn id="46"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1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1794" name="Rectangle 2"/>
          <p:cNvSpPr>
            <a:spLocks noChangeArrowheads="1"/>
          </p:cNvSpPr>
          <p:nvPr/>
        </p:nvSpPr>
        <p:spPr bwMode="auto">
          <a:xfrm>
            <a:off x="685800" y="1414463"/>
            <a:ext cx="7772400" cy="3379787"/>
          </a:xfrm>
          <a:prstGeom prst="rect">
            <a:avLst/>
          </a:prstGeom>
          <a:solidFill>
            <a:srgbClr val="EAEAEA"/>
          </a:solidFill>
          <a:ln w="9525">
            <a:noFill/>
            <a:miter lim="800000"/>
            <a:headEnd/>
            <a:tailEnd/>
          </a:ln>
        </p:spPr>
        <p:txBody>
          <a:bodyPr/>
          <a:lstStyle/>
          <a:p>
            <a:pPr marL="609600" indent="-609600">
              <a:spcBef>
                <a:spcPct val="20000"/>
              </a:spcBef>
            </a:pPr>
            <a:r>
              <a:rPr lang="en-US" sz="2400" b="1">
                <a:solidFill>
                  <a:srgbClr val="000000"/>
                </a:solidFill>
                <a:latin typeface="Arial" pitchFamily="34" charset="0"/>
                <a:ea typeface="Calibri" pitchFamily="34" charset="0"/>
                <a:cs typeface="Arial" pitchFamily="34" charset="0"/>
              </a:rPr>
              <a:t>Nature of science: </a:t>
            </a:r>
            <a:r>
              <a:rPr lang="en-US" sz="2400">
                <a:solidFill>
                  <a:srgbClr val="000000"/>
                </a:solidFill>
                <a:latin typeface="Arial" pitchFamily="34" charset="0"/>
                <a:ea typeface="Calibri" pitchFamily="34" charset="0"/>
                <a:cs typeface="Arial" pitchFamily="34" charset="0"/>
              </a:rPr>
              <a:t>(1) Predictions: Our present understanding of matter is called the standard model, consisting of six quarks and six leptons. Quarks were postulated on a completely mathematical basis in order to explain patterns in properties of particles. (2) Collaboration: It was much later that large-scale collaborative experimentation led to the discovery of the predicted fundamental particles.</a:t>
            </a:r>
            <a:endParaRPr lang="en-US" sz="2400" b="1">
              <a:solidFill>
                <a:srgbClr val="000000"/>
              </a:solidFill>
              <a:latin typeface="Arial" pitchFamily="34" charset="0"/>
              <a:ea typeface="Calibri" pitchFamily="34" charset="0"/>
              <a:cs typeface="Arial" pitchFamily="34" charset="0"/>
            </a:endParaRPr>
          </a:p>
        </p:txBody>
      </p:sp>
      <p:sp>
        <p:nvSpPr>
          <p:cNvPr id="183299" name="Rectangle 3"/>
          <p:cNvSpPr>
            <a:spLocks noGrp="1" noChangeArrowheads="1"/>
          </p:cNvSpPr>
          <p:nvPr>
            <p:ph type="ctrTitle" idx="4294967295"/>
          </p:nvPr>
        </p:nvSpPr>
        <p:spPr>
          <a:xfrm>
            <a:off x="685800" y="438150"/>
            <a:ext cx="8101013"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41794">
                                            <p:txEl>
                                              <p:pRg st="0" end="0"/>
                                            </p:txEl>
                                          </p:spTgt>
                                        </p:tgtEl>
                                        <p:attrNameLst>
                                          <p:attrName>style.visibility</p:attrName>
                                        </p:attrNameLst>
                                      </p:cBhvr>
                                      <p:to>
                                        <p:strVal val="visible"/>
                                      </p:to>
                                    </p:set>
                                    <p:anim calcmode="lin" valueType="num">
                                      <p:cBhvr additive="base">
                                        <p:cTn id="7" dur="500" fill="hold"/>
                                        <p:tgtEl>
                                          <p:spTgt spid="144179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4179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5898" name="Rectangle 10"/>
          <p:cNvSpPr>
            <a:spLocks noChangeArrowheads="1"/>
          </p:cNvSpPr>
          <p:nvPr/>
        </p:nvSpPr>
        <p:spPr bwMode="auto">
          <a:xfrm>
            <a:off x="685800" y="5019675"/>
            <a:ext cx="7764463" cy="1571625"/>
          </a:xfrm>
          <a:prstGeom prst="rect">
            <a:avLst/>
          </a:prstGeom>
          <a:solidFill>
            <a:srgbClr val="FFCCCC"/>
          </a:solidFill>
          <a:ln w="9525">
            <a:noFill/>
            <a:miter lim="800000"/>
            <a:headEnd/>
            <a:tailEnd/>
          </a:ln>
        </p:spPr>
        <p:txBody>
          <a:bodyPr/>
          <a:lstStyle/>
          <a:p>
            <a:r>
              <a:rPr lang="en-US" sz="2400" b="1" i="1">
                <a:latin typeface="Arial" pitchFamily="34" charset="0"/>
              </a:rPr>
              <a:t>FYI</a:t>
            </a:r>
          </a:p>
          <a:p>
            <a:r>
              <a:rPr lang="en-US" sz="2400" b="1">
                <a:latin typeface="Arial" pitchFamily="34" charset="0"/>
                <a:sym typeface="Symbol" pitchFamily="18" charset="2"/>
              </a:rPr>
              <a:t></a:t>
            </a:r>
            <a:r>
              <a:rPr lang="en-US" sz="2400">
                <a:latin typeface="Arial" pitchFamily="34" charset="0"/>
                <a:sym typeface="Symbol" pitchFamily="18" charset="2"/>
              </a:rPr>
              <a:t>A </a:t>
            </a:r>
            <a:r>
              <a:rPr lang="en-US" sz="2400" i="1">
                <a:latin typeface="Arial" pitchFamily="34" charset="0"/>
                <a:sym typeface="Symbol" pitchFamily="18" charset="2"/>
              </a:rPr>
              <a:t>single</a:t>
            </a:r>
            <a:r>
              <a:rPr lang="en-US" sz="2400">
                <a:latin typeface="Arial" pitchFamily="34" charset="0"/>
                <a:sym typeface="Symbol" pitchFamily="18" charset="2"/>
              </a:rPr>
              <a:t> quark cannot be isolated. We will talk about </a:t>
            </a:r>
            <a:r>
              <a:rPr lang="en-US" sz="2400" i="1">
                <a:latin typeface="Arial" pitchFamily="34" charset="0"/>
                <a:sym typeface="Symbol" pitchFamily="18" charset="2"/>
              </a:rPr>
              <a:t>quark confinement</a:t>
            </a:r>
            <a:r>
              <a:rPr lang="en-US" sz="2400">
                <a:latin typeface="Arial" pitchFamily="34" charset="0"/>
                <a:sym typeface="Symbol" pitchFamily="18" charset="2"/>
              </a:rPr>
              <a:t> later. Basically, confinement states that you cannot separate a single quark from a hadron.</a:t>
            </a:r>
          </a:p>
        </p:txBody>
      </p:sp>
      <p:sp>
        <p:nvSpPr>
          <p:cNvPr id="1445890" name="Rectangle 2"/>
          <p:cNvSpPr>
            <a:spLocks noChangeArrowheads="1"/>
          </p:cNvSpPr>
          <p:nvPr/>
        </p:nvSpPr>
        <p:spPr bwMode="auto">
          <a:xfrm>
            <a:off x="685800" y="1338263"/>
            <a:ext cx="7772400" cy="3703637"/>
          </a:xfrm>
          <a:prstGeom prst="rect">
            <a:avLst/>
          </a:prstGeom>
          <a:solidFill>
            <a:srgbClr val="EAEAEA"/>
          </a:solidFill>
          <a:ln w="9525">
            <a:noFill/>
            <a:miter lim="800000"/>
            <a:headEnd/>
            <a:tailEnd/>
          </a:ln>
        </p:spPr>
        <p:txBody>
          <a:bodyPr/>
          <a:lstStyle/>
          <a:p>
            <a:pPr>
              <a:spcBef>
                <a:spcPct val="20000"/>
              </a:spcBef>
            </a:pPr>
            <a:r>
              <a:rPr lang="en-US" sz="2400" i="1" dirty="0">
                <a:solidFill>
                  <a:schemeClr val="accent2"/>
                </a:solidFill>
                <a:latin typeface="Arial" pitchFamily="34" charset="0"/>
                <a:cs typeface="Times New Roman" pitchFamily="18" charset="0"/>
              </a:rPr>
              <a:t>Hadrons, baryons, and mesons</a:t>
            </a:r>
            <a:r>
              <a:rPr lang="en-US" dirty="0">
                <a:solidFill>
                  <a:srgbClr val="000000"/>
                </a:solidFill>
                <a:cs typeface="Times New Roman" pitchFamily="18" charset="0"/>
              </a:rPr>
              <a:t> 	</a:t>
            </a:r>
          </a:p>
          <a:p>
            <a:pPr>
              <a:spcBef>
                <a:spcPct val="20000"/>
              </a:spcBef>
            </a:pPr>
            <a:r>
              <a:rPr lang="en-US" sz="2400" dirty="0">
                <a:solidFill>
                  <a:srgbClr val="000000"/>
                </a:solidFill>
                <a:latin typeface="Arial" pitchFamily="34" charset="0"/>
                <a:cs typeface="Times New Roman" pitchFamily="18" charset="0"/>
                <a:sym typeface="Symbol" pitchFamily="18" charset="2"/>
              </a:rPr>
              <a:t></a:t>
            </a:r>
            <a:r>
              <a:rPr lang="en-US" sz="2400" dirty="0">
                <a:solidFill>
                  <a:srgbClr val="000000"/>
                </a:solidFill>
                <a:latin typeface="Arial" pitchFamily="34" charset="0"/>
                <a:cs typeface="Times New Roman" pitchFamily="18" charset="0"/>
              </a:rPr>
              <a:t>A </a:t>
            </a:r>
            <a:r>
              <a:rPr lang="en-US" sz="2400" b="1" dirty="0" err="1">
                <a:solidFill>
                  <a:srgbClr val="000000"/>
                </a:solidFill>
                <a:latin typeface="Arial" pitchFamily="34" charset="0"/>
                <a:cs typeface="Times New Roman" pitchFamily="18" charset="0"/>
              </a:rPr>
              <a:t>hadron</a:t>
            </a:r>
            <a:r>
              <a:rPr lang="en-US" sz="2400" dirty="0">
                <a:solidFill>
                  <a:srgbClr val="000000"/>
                </a:solidFill>
                <a:latin typeface="Arial" pitchFamily="34" charset="0"/>
                <a:cs typeface="Times New Roman" pitchFamily="18" charset="0"/>
              </a:rPr>
              <a:t> is a particle that participates </a:t>
            </a:r>
            <a:r>
              <a:rPr lang="en-US" sz="2400" dirty="0" smtClean="0">
                <a:solidFill>
                  <a:srgbClr val="000000"/>
                </a:solidFill>
                <a:latin typeface="Arial" pitchFamily="34" charset="0"/>
                <a:cs typeface="Times New Roman" pitchFamily="18" charset="0"/>
              </a:rPr>
              <a:t>                                        in </a:t>
            </a:r>
            <a:r>
              <a:rPr lang="en-US" sz="2400" dirty="0">
                <a:solidFill>
                  <a:srgbClr val="000000"/>
                </a:solidFill>
                <a:latin typeface="Arial" pitchFamily="34" charset="0"/>
                <a:cs typeface="Times New Roman" pitchFamily="18" charset="0"/>
              </a:rPr>
              <a:t>the strong force.		</a:t>
            </a:r>
          </a:p>
          <a:p>
            <a:pPr>
              <a:spcBef>
                <a:spcPct val="20000"/>
              </a:spcBef>
            </a:pPr>
            <a:r>
              <a:rPr lang="en-US" sz="2400" dirty="0">
                <a:solidFill>
                  <a:srgbClr val="000000"/>
                </a:solidFill>
                <a:latin typeface="Arial" pitchFamily="34" charset="0"/>
                <a:cs typeface="Times New Roman" pitchFamily="18" charset="0"/>
                <a:sym typeface="Symbol" pitchFamily="18" charset="2"/>
              </a:rPr>
              <a:t></a:t>
            </a:r>
            <a:r>
              <a:rPr lang="en-US" sz="2400" dirty="0">
                <a:solidFill>
                  <a:srgbClr val="000000"/>
                </a:solidFill>
                <a:latin typeface="Arial" pitchFamily="34" charset="0"/>
                <a:cs typeface="Times New Roman" pitchFamily="18" charset="0"/>
              </a:rPr>
              <a:t>A </a:t>
            </a:r>
            <a:r>
              <a:rPr lang="en-US" sz="2400" b="1" dirty="0">
                <a:solidFill>
                  <a:srgbClr val="000000"/>
                </a:solidFill>
                <a:latin typeface="Arial" pitchFamily="34" charset="0"/>
                <a:cs typeface="Times New Roman" pitchFamily="18" charset="0"/>
              </a:rPr>
              <a:t>baryon</a:t>
            </a:r>
            <a:r>
              <a:rPr lang="en-US" sz="2400" dirty="0">
                <a:solidFill>
                  <a:srgbClr val="000000"/>
                </a:solidFill>
                <a:latin typeface="Arial" pitchFamily="34" charset="0"/>
                <a:cs typeface="Times New Roman" pitchFamily="18" charset="0"/>
              </a:rPr>
              <a:t> is made of three quarks (</a:t>
            </a:r>
            <a:r>
              <a:rPr lang="en-US" sz="2400" dirty="0" err="1">
                <a:solidFill>
                  <a:srgbClr val="000000"/>
                </a:solidFill>
                <a:latin typeface="Arial" pitchFamily="34" charset="0"/>
                <a:cs typeface="Times New Roman" pitchFamily="18" charset="0"/>
              </a:rPr>
              <a:t>qqq</a:t>
            </a:r>
            <a:r>
              <a:rPr lang="en-US" sz="2400" dirty="0" smtClean="0">
                <a:solidFill>
                  <a:srgbClr val="000000"/>
                </a:solidFill>
                <a:latin typeface="Arial" pitchFamily="34" charset="0"/>
                <a:cs typeface="Times New Roman" pitchFamily="18" charset="0"/>
              </a:rPr>
              <a:t>).                             </a:t>
            </a:r>
            <a:r>
              <a:rPr lang="en-US" sz="2400" dirty="0">
                <a:solidFill>
                  <a:srgbClr val="000000"/>
                </a:solidFill>
                <a:latin typeface="Arial" pitchFamily="34" charset="0"/>
                <a:cs typeface="Times New Roman" pitchFamily="18" charset="0"/>
              </a:rPr>
              <a:t>An </a:t>
            </a:r>
            <a:r>
              <a:rPr lang="en-US" sz="2400" dirty="0" err="1">
                <a:solidFill>
                  <a:srgbClr val="000000"/>
                </a:solidFill>
                <a:latin typeface="Arial" pitchFamily="34" charset="0"/>
                <a:cs typeface="Times New Roman" pitchFamily="18" charset="0"/>
              </a:rPr>
              <a:t>antibaryon</a:t>
            </a:r>
            <a:r>
              <a:rPr lang="en-US" sz="2400" dirty="0">
                <a:solidFill>
                  <a:srgbClr val="000000"/>
                </a:solidFill>
                <a:latin typeface="Arial" pitchFamily="34" charset="0"/>
                <a:cs typeface="Times New Roman" pitchFamily="18" charset="0"/>
              </a:rPr>
              <a:t> is made of three </a:t>
            </a:r>
            <a:r>
              <a:rPr lang="en-US" sz="2400" dirty="0" err="1">
                <a:solidFill>
                  <a:srgbClr val="000000"/>
                </a:solidFill>
                <a:latin typeface="Arial" pitchFamily="34" charset="0"/>
                <a:cs typeface="Times New Roman" pitchFamily="18" charset="0"/>
              </a:rPr>
              <a:t>antiquarks</a:t>
            </a:r>
            <a:r>
              <a:rPr lang="en-US" sz="2400" dirty="0">
                <a:solidFill>
                  <a:srgbClr val="000000"/>
                </a:solidFill>
                <a:latin typeface="Arial" pitchFamily="34" charset="0"/>
                <a:cs typeface="Times New Roman" pitchFamily="18" charset="0"/>
              </a:rPr>
              <a:t> (</a:t>
            </a:r>
            <a:r>
              <a:rPr lang="en-US" sz="2400" dirty="0" err="1">
                <a:solidFill>
                  <a:srgbClr val="000000"/>
                </a:solidFill>
                <a:latin typeface="Arial" pitchFamily="34" charset="0"/>
                <a:cs typeface="Times New Roman" pitchFamily="18" charset="0"/>
              </a:rPr>
              <a:t>qqq</a:t>
            </a:r>
            <a:r>
              <a:rPr lang="en-US" sz="2400" dirty="0">
                <a:solidFill>
                  <a:srgbClr val="000000"/>
                </a:solidFill>
                <a:latin typeface="Arial" pitchFamily="34" charset="0"/>
                <a:cs typeface="Times New Roman" pitchFamily="18" charset="0"/>
              </a:rPr>
              <a:t>).</a:t>
            </a:r>
          </a:p>
          <a:p>
            <a:pPr>
              <a:spcBef>
                <a:spcPct val="20000"/>
              </a:spcBef>
            </a:pPr>
            <a:r>
              <a:rPr lang="en-US" sz="2400" dirty="0">
                <a:solidFill>
                  <a:srgbClr val="000000"/>
                </a:solidFill>
                <a:latin typeface="Arial" pitchFamily="34" charset="0"/>
                <a:cs typeface="Times New Roman" pitchFamily="18" charset="0"/>
                <a:sym typeface="Symbol" pitchFamily="18" charset="2"/>
              </a:rPr>
              <a:t></a:t>
            </a:r>
            <a:r>
              <a:rPr lang="en-US" sz="2400" dirty="0">
                <a:solidFill>
                  <a:srgbClr val="000000"/>
                </a:solidFill>
                <a:latin typeface="Arial" pitchFamily="34" charset="0"/>
                <a:cs typeface="Times New Roman" pitchFamily="18" charset="0"/>
              </a:rPr>
              <a:t>A </a:t>
            </a:r>
            <a:r>
              <a:rPr lang="en-US" sz="2400" b="1" dirty="0">
                <a:solidFill>
                  <a:srgbClr val="000000"/>
                </a:solidFill>
                <a:latin typeface="Arial" pitchFamily="34" charset="0"/>
                <a:cs typeface="Times New Roman" pitchFamily="18" charset="0"/>
              </a:rPr>
              <a:t>meson</a:t>
            </a:r>
            <a:r>
              <a:rPr lang="en-US" sz="2400" dirty="0">
                <a:solidFill>
                  <a:srgbClr val="000000"/>
                </a:solidFill>
                <a:latin typeface="Arial" pitchFamily="34" charset="0"/>
                <a:cs typeface="Times New Roman" pitchFamily="18" charset="0"/>
              </a:rPr>
              <a:t> is made up of a quark and an </a:t>
            </a:r>
            <a:r>
              <a:rPr lang="en-US" sz="2400" dirty="0" err="1">
                <a:solidFill>
                  <a:srgbClr val="000000"/>
                </a:solidFill>
                <a:latin typeface="Arial" pitchFamily="34" charset="0"/>
                <a:cs typeface="Times New Roman" pitchFamily="18" charset="0"/>
              </a:rPr>
              <a:t>antiquark</a:t>
            </a:r>
            <a:r>
              <a:rPr lang="en-US" sz="2400" dirty="0">
                <a:solidFill>
                  <a:srgbClr val="000000"/>
                </a:solidFill>
                <a:latin typeface="Arial" pitchFamily="34" charset="0"/>
                <a:cs typeface="Times New Roman" pitchFamily="18" charset="0"/>
              </a:rPr>
              <a:t> (</a:t>
            </a:r>
            <a:r>
              <a:rPr lang="en-US" sz="2400" dirty="0" err="1">
                <a:solidFill>
                  <a:srgbClr val="000000"/>
                </a:solidFill>
                <a:latin typeface="Arial" pitchFamily="34" charset="0"/>
                <a:cs typeface="Times New Roman" pitchFamily="18" charset="0"/>
              </a:rPr>
              <a:t>qq</a:t>
            </a:r>
            <a:r>
              <a:rPr lang="en-US" sz="2400" dirty="0" smtClean="0">
                <a:solidFill>
                  <a:srgbClr val="000000"/>
                </a:solidFill>
                <a:latin typeface="Arial" pitchFamily="34" charset="0"/>
                <a:cs typeface="Times New Roman" pitchFamily="18" charset="0"/>
              </a:rPr>
              <a:t>):</a:t>
            </a:r>
          </a:p>
          <a:p>
            <a:pPr>
              <a:spcBef>
                <a:spcPct val="20000"/>
              </a:spcBef>
            </a:pPr>
            <a:r>
              <a:rPr lang="en-US" sz="2400" dirty="0">
                <a:solidFill>
                  <a:srgbClr val="000000"/>
                </a:solidFill>
                <a:latin typeface="Arial" pitchFamily="34" charset="0"/>
                <a:cs typeface="Times New Roman" pitchFamily="18" charset="0"/>
                <a:sym typeface="Symbol" pitchFamily="18" charset="2"/>
              </a:rPr>
              <a:t></a:t>
            </a:r>
            <a:r>
              <a:rPr lang="en-US" sz="2400" dirty="0">
                <a:solidFill>
                  <a:srgbClr val="000000"/>
                </a:solidFill>
                <a:latin typeface="Arial" pitchFamily="34" charset="0"/>
                <a:cs typeface="Times New Roman" pitchFamily="18" charset="0"/>
              </a:rPr>
              <a:t>Since quarks participate in the strong force, </a:t>
            </a:r>
            <a:r>
              <a:rPr lang="en-US" sz="2400" dirty="0" smtClean="0">
                <a:solidFill>
                  <a:srgbClr val="000000"/>
                </a:solidFill>
                <a:latin typeface="Arial" pitchFamily="34" charset="0"/>
                <a:cs typeface="Times New Roman" pitchFamily="18" charset="0"/>
              </a:rPr>
              <a:t>                      and </a:t>
            </a:r>
            <a:r>
              <a:rPr lang="en-US" sz="2400" dirty="0">
                <a:solidFill>
                  <a:srgbClr val="000000"/>
                </a:solidFill>
                <a:latin typeface="Arial" pitchFamily="34" charset="0"/>
                <a:cs typeface="Times New Roman" pitchFamily="18" charset="0"/>
              </a:rPr>
              <a:t>since baryons and mesons are made of </a:t>
            </a:r>
            <a:r>
              <a:rPr lang="en-US" sz="2400" dirty="0" smtClean="0">
                <a:solidFill>
                  <a:srgbClr val="000000"/>
                </a:solidFill>
                <a:latin typeface="Arial" pitchFamily="34" charset="0"/>
                <a:cs typeface="Times New Roman" pitchFamily="18" charset="0"/>
              </a:rPr>
              <a:t>                      quarks</a:t>
            </a:r>
            <a:r>
              <a:rPr lang="en-US" sz="2400" dirty="0">
                <a:solidFill>
                  <a:srgbClr val="000000"/>
                </a:solidFill>
                <a:latin typeface="Arial" pitchFamily="34" charset="0"/>
                <a:cs typeface="Times New Roman" pitchFamily="18" charset="0"/>
              </a:rPr>
              <a:t>, baryons and mesons are hadrons.</a:t>
            </a:r>
          </a:p>
        </p:txBody>
      </p:sp>
      <p:sp>
        <p:nvSpPr>
          <p:cNvPr id="15363" name="Rectangle 3"/>
          <p:cNvSpPr>
            <a:spLocks noGrp="1" noChangeArrowheads="1"/>
          </p:cNvSpPr>
          <p:nvPr>
            <p:ph type="ctrTitle"/>
          </p:nvPr>
        </p:nvSpPr>
        <p:spPr>
          <a:xfrm>
            <a:off x="685800" y="438150"/>
            <a:ext cx="8102600"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grpSp>
        <p:nvGrpSpPr>
          <p:cNvPr id="2" name="Group 9"/>
          <p:cNvGrpSpPr>
            <a:grpSpLocks/>
          </p:cNvGrpSpPr>
          <p:nvPr/>
        </p:nvGrpSpPr>
        <p:grpSpPr bwMode="auto">
          <a:xfrm>
            <a:off x="6621334" y="3052151"/>
            <a:ext cx="414338" cy="9526"/>
            <a:chOff x="4343" y="2751"/>
            <a:chExt cx="261" cy="6"/>
          </a:xfrm>
        </p:grpSpPr>
        <p:sp>
          <p:nvSpPr>
            <p:cNvPr id="15367" name="Line 4"/>
            <p:cNvSpPr>
              <a:spLocks noChangeShapeType="1"/>
            </p:cNvSpPr>
            <p:nvPr/>
          </p:nvSpPr>
          <p:spPr bwMode="auto">
            <a:xfrm>
              <a:off x="4343" y="2757"/>
              <a:ext cx="58" cy="0"/>
            </a:xfrm>
            <a:prstGeom prst="line">
              <a:avLst/>
            </a:prstGeom>
            <a:noFill/>
            <a:ln w="19050">
              <a:solidFill>
                <a:schemeClr val="tx1"/>
              </a:solidFill>
              <a:round/>
              <a:headEnd/>
              <a:tailEnd/>
            </a:ln>
          </p:spPr>
          <p:txBody>
            <a:bodyPr/>
            <a:lstStyle/>
            <a:p>
              <a:endParaRPr lang="en-US"/>
            </a:p>
          </p:txBody>
        </p:sp>
        <p:sp>
          <p:nvSpPr>
            <p:cNvPr id="15368" name="Line 5"/>
            <p:cNvSpPr>
              <a:spLocks noChangeShapeType="1"/>
            </p:cNvSpPr>
            <p:nvPr/>
          </p:nvSpPr>
          <p:spPr bwMode="auto">
            <a:xfrm>
              <a:off x="4444" y="2751"/>
              <a:ext cx="58" cy="0"/>
            </a:xfrm>
            <a:prstGeom prst="line">
              <a:avLst/>
            </a:prstGeom>
            <a:noFill/>
            <a:ln w="19050">
              <a:solidFill>
                <a:schemeClr val="tx1"/>
              </a:solidFill>
              <a:round/>
              <a:headEnd/>
              <a:tailEnd/>
            </a:ln>
          </p:spPr>
          <p:txBody>
            <a:bodyPr/>
            <a:lstStyle/>
            <a:p>
              <a:endParaRPr lang="en-US"/>
            </a:p>
          </p:txBody>
        </p:sp>
        <p:sp>
          <p:nvSpPr>
            <p:cNvPr id="15369" name="Line 6"/>
            <p:cNvSpPr>
              <a:spLocks noChangeShapeType="1"/>
            </p:cNvSpPr>
            <p:nvPr/>
          </p:nvSpPr>
          <p:spPr bwMode="auto">
            <a:xfrm>
              <a:off x="4546" y="2751"/>
              <a:ext cx="58" cy="0"/>
            </a:xfrm>
            <a:prstGeom prst="line">
              <a:avLst/>
            </a:prstGeom>
            <a:noFill/>
            <a:ln w="19050">
              <a:solidFill>
                <a:schemeClr val="tx1"/>
              </a:solidFill>
              <a:round/>
              <a:headEnd/>
              <a:tailEnd/>
            </a:ln>
          </p:spPr>
          <p:txBody>
            <a:bodyPr/>
            <a:lstStyle/>
            <a:p>
              <a:endParaRPr lang="en-US"/>
            </a:p>
          </p:txBody>
        </p:sp>
      </p:grpSp>
      <p:sp>
        <p:nvSpPr>
          <p:cNvPr id="1445896" name="Line 8"/>
          <p:cNvSpPr>
            <a:spLocks noChangeShapeType="1"/>
          </p:cNvSpPr>
          <p:nvPr/>
        </p:nvSpPr>
        <p:spPr bwMode="auto">
          <a:xfrm>
            <a:off x="7890753" y="3482802"/>
            <a:ext cx="90488" cy="0"/>
          </a:xfrm>
          <a:prstGeom prst="line">
            <a:avLst/>
          </a:prstGeom>
          <a:noFill/>
          <a:ln w="19050">
            <a:solidFill>
              <a:schemeClr val="tx1"/>
            </a:solidFill>
            <a:round/>
            <a:headEnd/>
            <a:tailEnd/>
          </a:ln>
        </p:spPr>
        <p:txBody>
          <a:bodyPr/>
          <a:lstStyle/>
          <a:p>
            <a:endParaRPr lang="en-US"/>
          </a:p>
        </p:txBody>
      </p:sp>
      <p:pic>
        <p:nvPicPr>
          <p:cNvPr id="10" name="Picture 4"/>
          <p:cNvPicPr>
            <a:picLocks noChangeAspect="1" noChangeArrowheads="1"/>
          </p:cNvPicPr>
          <p:nvPr/>
        </p:nvPicPr>
        <p:blipFill>
          <a:blip r:embed="rId6" cstate="print"/>
          <a:srcRect/>
          <a:stretch>
            <a:fillRect/>
          </a:stretch>
        </p:blipFill>
        <p:spPr bwMode="auto">
          <a:xfrm>
            <a:off x="6853592" y="970597"/>
            <a:ext cx="1960208" cy="1702265"/>
          </a:xfrm>
          <a:prstGeom prst="rect">
            <a:avLst/>
          </a:prstGeom>
          <a:ln>
            <a:noFill/>
          </a:ln>
          <a:effectLst>
            <a:outerShdw blurRad="292100" dist="139700" dir="2700000" algn="tl" rotWithShape="0">
              <a:srgbClr val="333333">
                <a:alpha val="65000"/>
              </a:srgbClr>
            </a:outerShdw>
          </a:effectLst>
        </p:spPr>
      </p:pic>
      <p:pic>
        <p:nvPicPr>
          <p:cNvPr id="11" name="Picture 8"/>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865034" y="1557119"/>
            <a:ext cx="1932722" cy="1110987"/>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45890">
                                            <p:txEl>
                                              <p:pRg st="0" end="0"/>
                                            </p:txEl>
                                          </p:spTgt>
                                        </p:tgtEl>
                                        <p:attrNameLst>
                                          <p:attrName>style.visibility</p:attrName>
                                        </p:attrNameLst>
                                      </p:cBhvr>
                                      <p:to>
                                        <p:strVal val="visible"/>
                                      </p:to>
                                    </p:set>
                                    <p:anim calcmode="lin" valueType="num">
                                      <p:cBhvr additive="base">
                                        <p:cTn id="7" dur="500" fill="hold"/>
                                        <p:tgtEl>
                                          <p:spTgt spid="144589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4589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45890">
                                            <p:txEl>
                                              <p:pRg st="1" end="1"/>
                                            </p:txEl>
                                          </p:spTgt>
                                        </p:tgtEl>
                                        <p:attrNameLst>
                                          <p:attrName>style.visibility</p:attrName>
                                        </p:attrNameLst>
                                      </p:cBhvr>
                                      <p:to>
                                        <p:strVal val="visible"/>
                                      </p:to>
                                    </p:set>
                                    <p:anim calcmode="lin" valueType="num">
                                      <p:cBhvr additive="base">
                                        <p:cTn id="13" dur="500" fill="hold"/>
                                        <p:tgtEl>
                                          <p:spTgt spid="144589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4589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45890">
                                            <p:txEl>
                                              <p:pRg st="2" end="2"/>
                                            </p:txEl>
                                          </p:spTgt>
                                        </p:tgtEl>
                                        <p:attrNameLst>
                                          <p:attrName>style.visibility</p:attrName>
                                        </p:attrNameLst>
                                      </p:cBhvr>
                                      <p:to>
                                        <p:strVal val="visible"/>
                                      </p:to>
                                    </p:set>
                                    <p:anim calcmode="lin" valueType="num">
                                      <p:cBhvr additive="base">
                                        <p:cTn id="19" dur="500" fill="hold"/>
                                        <p:tgtEl>
                                          <p:spTgt spid="144589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4589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par>
                                <p:cTn id="21" presetID="2" presetClass="entr" presetSubtype="4"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445890">
                                            <p:txEl>
                                              <p:pRg st="3" end="3"/>
                                            </p:txEl>
                                          </p:spTgt>
                                        </p:tgtEl>
                                        <p:attrNameLst>
                                          <p:attrName>style.visibility</p:attrName>
                                        </p:attrNameLst>
                                      </p:cBhvr>
                                      <p:to>
                                        <p:strVal val="visible"/>
                                      </p:to>
                                    </p:set>
                                    <p:anim calcmode="lin" valueType="num">
                                      <p:cBhvr additive="base">
                                        <p:cTn id="38" dur="500" fill="hold"/>
                                        <p:tgtEl>
                                          <p:spTgt spid="1445890">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44589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par>
                                <p:cTn id="40" presetID="2" presetClass="entr" presetSubtype="4" fill="hold" grpId="0" nodeType="withEffect">
                                  <p:stCondLst>
                                    <p:cond delay="0"/>
                                  </p:stCondLst>
                                  <p:childTnLst>
                                    <p:set>
                                      <p:cBhvr>
                                        <p:cTn id="41" dur="1" fill="hold">
                                          <p:stCondLst>
                                            <p:cond delay="0"/>
                                          </p:stCondLst>
                                        </p:cTn>
                                        <p:tgtEl>
                                          <p:spTgt spid="1445896"/>
                                        </p:tgtEl>
                                        <p:attrNameLst>
                                          <p:attrName>style.visibility</p:attrName>
                                        </p:attrNameLst>
                                      </p:cBhvr>
                                      <p:to>
                                        <p:strVal val="visible"/>
                                      </p:to>
                                    </p:set>
                                    <p:anim calcmode="lin" valueType="num">
                                      <p:cBhvr additive="base">
                                        <p:cTn id="42" dur="500" fill="hold"/>
                                        <p:tgtEl>
                                          <p:spTgt spid="1445896"/>
                                        </p:tgtEl>
                                        <p:attrNameLst>
                                          <p:attrName>ppt_x</p:attrName>
                                        </p:attrNameLst>
                                      </p:cBhvr>
                                      <p:tavLst>
                                        <p:tav tm="0">
                                          <p:val>
                                            <p:strVal val="#ppt_x"/>
                                          </p:val>
                                        </p:tav>
                                        <p:tav tm="100000">
                                          <p:val>
                                            <p:strVal val="#ppt_x"/>
                                          </p:val>
                                        </p:tav>
                                      </p:tavLst>
                                    </p:anim>
                                    <p:anim calcmode="lin" valueType="num">
                                      <p:cBhvr additive="base">
                                        <p:cTn id="43" dur="500" fill="hold"/>
                                        <p:tgtEl>
                                          <p:spTgt spid="1445896"/>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path" presetSubtype="0" accel="50000" decel="50000" fill="hold" nodeType="clickEffect">
                                  <p:stCondLst>
                                    <p:cond delay="0"/>
                                  </p:stCondLst>
                                  <p:childTnLst>
                                    <p:animMotion origin="layout" path="M 0 0  L 0 0.33302  E" pathEditMode="relative" ptsTypes="">
                                      <p:cBhvr>
                                        <p:cTn id="47" dur="2000" fill="hold"/>
                                        <p:tgtEl>
                                          <p:spTgt spid="11"/>
                                        </p:tgtEl>
                                        <p:attrNameLst>
                                          <p:attrName>ppt_x</p:attrName>
                                          <p:attrName>ppt_y</p:attrName>
                                        </p:attrNameLst>
                                      </p:cBhvr>
                                    </p:animMotion>
                                  </p:childTnLst>
                                  <p:subTnLst>
                                    <p:audio>
                                      <p:cMediaNode>
                                        <p:cTn display="0" masterRel="sameClick">
                                          <p:stCondLst>
                                            <p:cond evt="begin" delay="0">
                                              <p:tn val="46"/>
                                            </p:cond>
                                          </p:stCondLst>
                                          <p:endCondLst>
                                            <p:cond evt="onStopAudio" delay="0">
                                              <p:tgtEl>
                                                <p:sldTgt/>
                                              </p:tgtEl>
                                            </p:cond>
                                          </p:endCondLst>
                                        </p:cTn>
                                        <p:tgtEl>
                                          <p:sndTgt r:embed="rId5" name="push.wav"/>
                                        </p:tgtEl>
                                      </p:cMediaNode>
                                    </p:audio>
                                  </p:sub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445890">
                                            <p:txEl>
                                              <p:pRg st="4" end="4"/>
                                            </p:txEl>
                                          </p:spTgt>
                                        </p:tgtEl>
                                        <p:attrNameLst>
                                          <p:attrName>style.visibility</p:attrName>
                                        </p:attrNameLst>
                                      </p:cBhvr>
                                      <p:to>
                                        <p:strVal val="visible"/>
                                      </p:to>
                                    </p:set>
                                    <p:anim calcmode="lin" valueType="num">
                                      <p:cBhvr additive="base">
                                        <p:cTn id="52" dur="500" fill="hold"/>
                                        <p:tgtEl>
                                          <p:spTgt spid="1445890">
                                            <p:txEl>
                                              <p:pRg st="4" end="4"/>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144589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4" name="arrow.wav"/>
                                        </p:tgtEl>
                                      </p:cMediaNode>
                                    </p:audio>
                                  </p:sub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1445898">
                                            <p:txEl>
                                              <p:pRg st="1" end="1"/>
                                            </p:txEl>
                                          </p:spTgt>
                                        </p:tgtEl>
                                        <p:attrNameLst>
                                          <p:attrName>style.visibility</p:attrName>
                                        </p:attrNameLst>
                                      </p:cBhvr>
                                      <p:to>
                                        <p:strVal val="visible"/>
                                      </p:to>
                                    </p:set>
                                    <p:anim calcmode="lin" valueType="num">
                                      <p:cBhvr additive="base">
                                        <p:cTn id="58" dur="500" fill="hold"/>
                                        <p:tgtEl>
                                          <p:spTgt spid="1445898">
                                            <p:txEl>
                                              <p:pRg st="1" end="1"/>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144589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589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7940" name="Rectangle 4"/>
          <p:cNvSpPr>
            <a:spLocks noChangeArrowheads="1"/>
          </p:cNvSpPr>
          <p:nvPr/>
        </p:nvSpPr>
        <p:spPr bwMode="auto">
          <a:xfrm>
            <a:off x="674688" y="3363913"/>
            <a:ext cx="7772400" cy="3494087"/>
          </a:xfrm>
          <a:prstGeom prst="rect">
            <a:avLst/>
          </a:prstGeom>
          <a:solidFill>
            <a:srgbClr val="FFFFCC"/>
          </a:solidFill>
          <a:ln w="9525">
            <a:noFill/>
            <a:miter lim="800000"/>
            <a:headEnd/>
            <a:tailEnd/>
          </a:ln>
        </p:spPr>
        <p:txBody>
          <a:bodyPr/>
          <a:lstStyle/>
          <a:p>
            <a:pPr>
              <a:spcBef>
                <a:spcPct val="20000"/>
              </a:spcBef>
            </a:pPr>
            <a:r>
              <a:rPr lang="en-US" sz="2400">
                <a:latin typeface="Arial" pitchFamily="34" charset="0"/>
                <a:sym typeface="Symbol" pitchFamily="18" charset="2"/>
              </a:rPr>
              <a:t>EXAMPLE:  </a:t>
            </a:r>
            <a:r>
              <a:rPr lang="en-US" sz="2400">
                <a:solidFill>
                  <a:srgbClr val="000000"/>
                </a:solidFill>
                <a:latin typeface="Arial" pitchFamily="34" charset="0"/>
                <a:cs typeface="Times New Roman" pitchFamily="18" charset="0"/>
              </a:rPr>
              <a:t>Show that the charge of a proton is +1, and that the charge of a neutron is 0.</a:t>
            </a:r>
          </a:p>
          <a:p>
            <a:pPr>
              <a:spcBef>
                <a:spcPct val="20000"/>
              </a:spcBef>
            </a:pPr>
            <a:r>
              <a:rPr lang="en-US" sz="2400">
                <a:solidFill>
                  <a:srgbClr val="000000"/>
                </a:solidFill>
                <a:latin typeface="Arial" pitchFamily="34" charset="0"/>
                <a:cs typeface="Times New Roman" pitchFamily="18" charset="0"/>
              </a:rPr>
              <a:t>SOLUTION:</a:t>
            </a:r>
          </a:p>
          <a:p>
            <a:pPr>
              <a:spcBef>
                <a:spcPct val="20000"/>
              </a:spcBef>
            </a:pPr>
            <a:r>
              <a:rPr lang="en-US" sz="2400">
                <a:solidFill>
                  <a:srgbClr val="000000"/>
                </a:solidFill>
                <a:latin typeface="Arial" pitchFamily="34" charset="0"/>
                <a:cs typeface="Times New Roman" pitchFamily="18" charset="0"/>
                <a:sym typeface="Symbol" pitchFamily="18" charset="2"/>
              </a:rPr>
              <a:t></a:t>
            </a:r>
            <a:r>
              <a:rPr lang="en-US" sz="2400">
                <a:solidFill>
                  <a:srgbClr val="000000"/>
                </a:solidFill>
                <a:latin typeface="Arial" pitchFamily="34" charset="0"/>
                <a:cs typeface="Times New Roman" pitchFamily="18" charset="0"/>
              </a:rPr>
              <a:t>The charge of an up quark is +2/3.</a:t>
            </a:r>
          </a:p>
          <a:p>
            <a:pPr>
              <a:spcBef>
                <a:spcPct val="20000"/>
              </a:spcBef>
            </a:pPr>
            <a:r>
              <a:rPr lang="en-US" sz="2400">
                <a:solidFill>
                  <a:srgbClr val="000000"/>
                </a:solidFill>
                <a:latin typeface="Arial" pitchFamily="34" charset="0"/>
                <a:cs typeface="Times New Roman" pitchFamily="18" charset="0"/>
                <a:sym typeface="Symbol" pitchFamily="18" charset="2"/>
              </a:rPr>
              <a:t></a:t>
            </a:r>
            <a:r>
              <a:rPr lang="en-US" sz="2400">
                <a:solidFill>
                  <a:srgbClr val="000000"/>
                </a:solidFill>
                <a:latin typeface="Arial" pitchFamily="34" charset="0"/>
                <a:cs typeface="Times New Roman" pitchFamily="18" charset="0"/>
              </a:rPr>
              <a:t>The charge of a down quark is -1/3.</a:t>
            </a:r>
          </a:p>
          <a:p>
            <a:pPr>
              <a:spcBef>
                <a:spcPct val="20000"/>
              </a:spcBef>
            </a:pPr>
            <a:r>
              <a:rPr lang="en-US" sz="2400">
                <a:solidFill>
                  <a:srgbClr val="000000"/>
                </a:solidFill>
                <a:latin typeface="Arial" pitchFamily="34" charset="0"/>
                <a:cs typeface="Times New Roman" pitchFamily="18" charset="0"/>
              </a:rPr>
              <a:t>Thus</a:t>
            </a:r>
          </a:p>
          <a:p>
            <a:pPr>
              <a:spcBef>
                <a:spcPct val="20000"/>
              </a:spcBef>
            </a:pPr>
            <a:r>
              <a:rPr lang="en-US" sz="2400">
                <a:solidFill>
                  <a:srgbClr val="000000"/>
                </a:solidFill>
                <a:latin typeface="Arial" pitchFamily="34" charset="0"/>
                <a:cs typeface="Times New Roman" pitchFamily="18" charset="0"/>
              </a:rPr>
              <a:t>      Proton = uud : </a:t>
            </a:r>
            <a:r>
              <a:rPr lang="en-US" sz="2400" baseline="30000">
                <a:solidFill>
                  <a:srgbClr val="000000"/>
                </a:solidFill>
                <a:latin typeface="Arial" pitchFamily="34" charset="0"/>
                <a:cs typeface="Times New Roman" pitchFamily="18" charset="0"/>
              </a:rPr>
              <a:t>+</a:t>
            </a:r>
            <a:r>
              <a:rPr lang="en-US" sz="2400">
                <a:solidFill>
                  <a:srgbClr val="000000"/>
                </a:solidFill>
                <a:latin typeface="Arial" pitchFamily="34" charset="0"/>
                <a:cs typeface="Times New Roman" pitchFamily="18" charset="0"/>
              </a:rPr>
              <a:t>2/3 + </a:t>
            </a:r>
            <a:r>
              <a:rPr lang="en-US" sz="2400" baseline="30000">
                <a:solidFill>
                  <a:srgbClr val="000000"/>
                </a:solidFill>
                <a:latin typeface="Arial" pitchFamily="34" charset="0"/>
                <a:cs typeface="Times New Roman" pitchFamily="18" charset="0"/>
              </a:rPr>
              <a:t>+</a:t>
            </a:r>
            <a:r>
              <a:rPr lang="en-US" sz="2400">
                <a:solidFill>
                  <a:srgbClr val="000000"/>
                </a:solidFill>
                <a:latin typeface="Arial" pitchFamily="34" charset="0"/>
                <a:cs typeface="Times New Roman" pitchFamily="18" charset="0"/>
              </a:rPr>
              <a:t>2/3 + </a:t>
            </a:r>
            <a:r>
              <a:rPr lang="en-US" sz="2400" baseline="30000">
                <a:solidFill>
                  <a:srgbClr val="000000"/>
                </a:solidFill>
                <a:latin typeface="Arial" pitchFamily="34" charset="0"/>
                <a:cs typeface="Times New Roman" pitchFamily="18" charset="0"/>
              </a:rPr>
              <a:t>-</a:t>
            </a:r>
            <a:r>
              <a:rPr lang="en-US" sz="2400">
                <a:solidFill>
                  <a:srgbClr val="000000"/>
                </a:solidFill>
                <a:latin typeface="Arial" pitchFamily="34" charset="0"/>
                <a:cs typeface="Times New Roman" pitchFamily="18" charset="0"/>
              </a:rPr>
              <a:t>1/3 = </a:t>
            </a:r>
            <a:r>
              <a:rPr lang="en-US" sz="2400" baseline="30000">
                <a:solidFill>
                  <a:srgbClr val="000000"/>
                </a:solidFill>
                <a:latin typeface="Arial" pitchFamily="34" charset="0"/>
                <a:cs typeface="Times New Roman" pitchFamily="18" charset="0"/>
              </a:rPr>
              <a:t>+</a:t>
            </a:r>
            <a:r>
              <a:rPr lang="en-US" sz="2400">
                <a:solidFill>
                  <a:srgbClr val="000000"/>
                </a:solidFill>
                <a:latin typeface="Arial" pitchFamily="34" charset="0"/>
                <a:cs typeface="Times New Roman" pitchFamily="18" charset="0"/>
              </a:rPr>
              <a:t>1.</a:t>
            </a:r>
          </a:p>
          <a:p>
            <a:pPr>
              <a:spcBef>
                <a:spcPct val="20000"/>
              </a:spcBef>
            </a:pPr>
            <a:r>
              <a:rPr lang="en-US" sz="2400">
                <a:solidFill>
                  <a:srgbClr val="000000"/>
                </a:solidFill>
                <a:latin typeface="Arial" pitchFamily="34" charset="0"/>
                <a:cs typeface="Times New Roman" pitchFamily="18" charset="0"/>
              </a:rPr>
              <a:t>    Neutron = udd : </a:t>
            </a:r>
            <a:r>
              <a:rPr lang="en-US" sz="2400" baseline="30000">
                <a:solidFill>
                  <a:srgbClr val="000000"/>
                </a:solidFill>
                <a:latin typeface="Arial" pitchFamily="34" charset="0"/>
                <a:cs typeface="Times New Roman" pitchFamily="18" charset="0"/>
              </a:rPr>
              <a:t>+</a:t>
            </a:r>
            <a:r>
              <a:rPr lang="en-US" sz="2400">
                <a:solidFill>
                  <a:srgbClr val="000000"/>
                </a:solidFill>
                <a:latin typeface="Arial" pitchFamily="34" charset="0"/>
                <a:cs typeface="Times New Roman" pitchFamily="18" charset="0"/>
              </a:rPr>
              <a:t>2/3 + </a:t>
            </a:r>
            <a:r>
              <a:rPr lang="en-US" sz="2400" baseline="30000">
                <a:solidFill>
                  <a:srgbClr val="000000"/>
                </a:solidFill>
                <a:latin typeface="Arial" pitchFamily="34" charset="0"/>
                <a:cs typeface="Times New Roman" pitchFamily="18" charset="0"/>
              </a:rPr>
              <a:t> -</a:t>
            </a:r>
            <a:r>
              <a:rPr lang="en-US" sz="2400">
                <a:solidFill>
                  <a:srgbClr val="000000"/>
                </a:solidFill>
                <a:latin typeface="Arial" pitchFamily="34" charset="0"/>
                <a:cs typeface="Times New Roman" pitchFamily="18" charset="0"/>
              </a:rPr>
              <a:t>1/3 + </a:t>
            </a:r>
            <a:r>
              <a:rPr lang="en-US" sz="2400" baseline="30000">
                <a:solidFill>
                  <a:srgbClr val="000000"/>
                </a:solidFill>
                <a:latin typeface="Arial" pitchFamily="34" charset="0"/>
                <a:cs typeface="Times New Roman" pitchFamily="18" charset="0"/>
              </a:rPr>
              <a:t>-</a:t>
            </a:r>
            <a:r>
              <a:rPr lang="en-US" sz="2400">
                <a:solidFill>
                  <a:srgbClr val="000000"/>
                </a:solidFill>
                <a:latin typeface="Arial" pitchFamily="34" charset="0"/>
                <a:cs typeface="Times New Roman" pitchFamily="18" charset="0"/>
              </a:rPr>
              <a:t>1/3 = </a:t>
            </a:r>
            <a:r>
              <a:rPr lang="en-US" sz="2400" baseline="30000">
                <a:solidFill>
                  <a:srgbClr val="000000"/>
                </a:solidFill>
                <a:latin typeface="Arial" pitchFamily="34" charset="0"/>
                <a:cs typeface="Times New Roman" pitchFamily="18" charset="0"/>
              </a:rPr>
              <a:t> </a:t>
            </a:r>
            <a:r>
              <a:rPr lang="en-US" sz="2400" baseline="-25000">
                <a:solidFill>
                  <a:srgbClr val="000000"/>
                </a:solidFill>
                <a:latin typeface="Arial" pitchFamily="34" charset="0"/>
                <a:cs typeface="Times New Roman" pitchFamily="18" charset="0"/>
              </a:rPr>
              <a:t> </a:t>
            </a:r>
            <a:r>
              <a:rPr lang="en-US" sz="2400">
                <a:solidFill>
                  <a:srgbClr val="000000"/>
                </a:solidFill>
                <a:latin typeface="Arial" pitchFamily="34" charset="0"/>
                <a:cs typeface="Times New Roman" pitchFamily="18" charset="0"/>
              </a:rPr>
              <a:t>0.</a:t>
            </a:r>
          </a:p>
        </p:txBody>
      </p:sp>
      <p:sp>
        <p:nvSpPr>
          <p:cNvPr id="1447938" name="Rectangle 2"/>
          <p:cNvSpPr>
            <a:spLocks noChangeArrowheads="1"/>
          </p:cNvSpPr>
          <p:nvPr/>
        </p:nvSpPr>
        <p:spPr bwMode="auto">
          <a:xfrm>
            <a:off x="685800" y="1338263"/>
            <a:ext cx="7772400" cy="2054225"/>
          </a:xfrm>
          <a:prstGeom prst="rect">
            <a:avLst/>
          </a:prstGeom>
          <a:solidFill>
            <a:srgbClr val="EAEAEA"/>
          </a:solidFill>
          <a:ln w="9525">
            <a:noFill/>
            <a:miter lim="800000"/>
            <a:headEnd/>
            <a:tailEnd/>
          </a:ln>
        </p:spPr>
        <p:txBody>
          <a:bodyPr/>
          <a:lstStyle/>
          <a:p>
            <a:pPr>
              <a:spcBef>
                <a:spcPct val="20000"/>
              </a:spcBef>
            </a:pPr>
            <a:r>
              <a:rPr lang="en-US" sz="2400" i="1" dirty="0">
                <a:solidFill>
                  <a:schemeClr val="accent2"/>
                </a:solidFill>
                <a:latin typeface="Arial" pitchFamily="34" charset="0"/>
                <a:cs typeface="Times New Roman" pitchFamily="18" charset="0"/>
              </a:rPr>
              <a:t>Protons and neutrons in terms of quarks</a:t>
            </a:r>
            <a:endParaRPr lang="en-US" dirty="0">
              <a:solidFill>
                <a:srgbClr val="000000"/>
              </a:solidFill>
              <a:cs typeface="Times New Roman" pitchFamily="18" charset="0"/>
            </a:endParaRPr>
          </a:p>
          <a:p>
            <a:pPr>
              <a:spcBef>
                <a:spcPct val="20000"/>
              </a:spcBef>
            </a:pPr>
            <a:r>
              <a:rPr lang="en-US" sz="2400" dirty="0">
                <a:solidFill>
                  <a:srgbClr val="000000"/>
                </a:solidFill>
                <a:latin typeface="Arial" pitchFamily="34" charset="0"/>
                <a:cs typeface="Times New Roman" pitchFamily="18" charset="0"/>
                <a:sym typeface="Symbol" pitchFamily="18" charset="2"/>
              </a:rPr>
              <a:t></a:t>
            </a:r>
            <a:r>
              <a:rPr lang="en-US" sz="2400" dirty="0">
                <a:solidFill>
                  <a:srgbClr val="000000"/>
                </a:solidFill>
                <a:latin typeface="Arial" pitchFamily="34" charset="0"/>
                <a:cs typeface="Times New Roman" pitchFamily="18" charset="0"/>
              </a:rPr>
              <a:t>A proton is a baryon made </a:t>
            </a:r>
            <a:r>
              <a:rPr lang="en-US" sz="2400" dirty="0" smtClean="0">
                <a:solidFill>
                  <a:srgbClr val="000000"/>
                </a:solidFill>
                <a:latin typeface="Arial" pitchFamily="34" charset="0"/>
                <a:cs typeface="Times New Roman" pitchFamily="18" charset="0"/>
              </a:rPr>
              <a:t>out of </a:t>
            </a:r>
            <a:r>
              <a:rPr lang="en-US" sz="2400" dirty="0">
                <a:solidFill>
                  <a:srgbClr val="000000"/>
                </a:solidFill>
                <a:latin typeface="Arial" pitchFamily="34" charset="0"/>
                <a:cs typeface="Times New Roman" pitchFamily="18" charset="0"/>
              </a:rPr>
              <a:t>two up quarks and a down quark. </a:t>
            </a:r>
            <a:r>
              <a:rPr lang="en-US" sz="2400" i="1" dirty="0">
                <a:solidFill>
                  <a:srgbClr val="000000"/>
                </a:solidFill>
                <a:latin typeface="Arial" pitchFamily="34" charset="0"/>
                <a:cs typeface="Times New Roman" pitchFamily="18" charset="0"/>
              </a:rPr>
              <a:t>p</a:t>
            </a:r>
            <a:r>
              <a:rPr lang="en-US" sz="2400" dirty="0">
                <a:solidFill>
                  <a:srgbClr val="000000"/>
                </a:solidFill>
                <a:latin typeface="Arial" pitchFamily="34" charset="0"/>
                <a:cs typeface="Times New Roman" pitchFamily="18" charset="0"/>
              </a:rPr>
              <a:t> = (</a:t>
            </a:r>
            <a:r>
              <a:rPr lang="en-US" sz="2400" dirty="0" err="1">
                <a:solidFill>
                  <a:srgbClr val="000000"/>
                </a:solidFill>
                <a:latin typeface="Arial" pitchFamily="34" charset="0"/>
                <a:cs typeface="Times New Roman" pitchFamily="18" charset="0"/>
              </a:rPr>
              <a:t>uud</a:t>
            </a:r>
            <a:r>
              <a:rPr lang="en-US" sz="2400" dirty="0" smtClean="0">
                <a:solidFill>
                  <a:srgbClr val="000000"/>
                </a:solidFill>
                <a:latin typeface="Arial" pitchFamily="34" charset="0"/>
                <a:cs typeface="Times New Roman" pitchFamily="18" charset="0"/>
              </a:rPr>
              <a:t>). A proton is a </a:t>
            </a:r>
            <a:r>
              <a:rPr lang="en-US" sz="2400" dirty="0" err="1" smtClean="0">
                <a:solidFill>
                  <a:srgbClr val="000000"/>
                </a:solidFill>
                <a:latin typeface="Arial" pitchFamily="34" charset="0"/>
                <a:cs typeface="Times New Roman" pitchFamily="18" charset="0"/>
              </a:rPr>
              <a:t>hadron</a:t>
            </a:r>
            <a:r>
              <a:rPr lang="en-US" sz="2400" dirty="0" smtClean="0">
                <a:solidFill>
                  <a:srgbClr val="000000"/>
                </a:solidFill>
                <a:latin typeface="Arial" pitchFamily="34" charset="0"/>
                <a:cs typeface="Times New Roman" pitchFamily="18" charset="0"/>
              </a:rPr>
              <a:t>. Why?</a:t>
            </a:r>
            <a:r>
              <a:rPr lang="en-US" sz="2400" dirty="0">
                <a:solidFill>
                  <a:srgbClr val="000000"/>
                </a:solidFill>
                <a:latin typeface="Arial" pitchFamily="34" charset="0"/>
                <a:cs typeface="Times New Roman" pitchFamily="18" charset="0"/>
              </a:rPr>
              <a:t>	</a:t>
            </a:r>
          </a:p>
          <a:p>
            <a:pPr>
              <a:spcBef>
                <a:spcPct val="20000"/>
              </a:spcBef>
            </a:pPr>
            <a:r>
              <a:rPr lang="en-US" sz="2400" dirty="0">
                <a:solidFill>
                  <a:srgbClr val="000000"/>
                </a:solidFill>
                <a:latin typeface="Arial" pitchFamily="34" charset="0"/>
                <a:cs typeface="Times New Roman" pitchFamily="18" charset="0"/>
                <a:sym typeface="Symbol" pitchFamily="18" charset="2"/>
              </a:rPr>
              <a:t></a:t>
            </a:r>
            <a:r>
              <a:rPr lang="en-US" sz="2400" dirty="0">
                <a:solidFill>
                  <a:srgbClr val="000000"/>
                </a:solidFill>
                <a:latin typeface="Arial" pitchFamily="34" charset="0"/>
                <a:cs typeface="Times New Roman" pitchFamily="18" charset="0"/>
              </a:rPr>
              <a:t>A neutron is a baryon made </a:t>
            </a:r>
            <a:r>
              <a:rPr lang="en-US" sz="2400" dirty="0" smtClean="0">
                <a:solidFill>
                  <a:srgbClr val="000000"/>
                </a:solidFill>
                <a:latin typeface="Arial" pitchFamily="34" charset="0"/>
                <a:cs typeface="Times New Roman" pitchFamily="18" charset="0"/>
              </a:rPr>
              <a:t>out of </a:t>
            </a:r>
            <a:r>
              <a:rPr lang="en-US" sz="2400" dirty="0">
                <a:solidFill>
                  <a:srgbClr val="000000"/>
                </a:solidFill>
                <a:latin typeface="Arial" pitchFamily="34" charset="0"/>
                <a:cs typeface="Times New Roman" pitchFamily="18" charset="0"/>
              </a:rPr>
              <a:t>one up quark and two down quarks. </a:t>
            </a:r>
            <a:r>
              <a:rPr lang="en-US" sz="2400" i="1" dirty="0">
                <a:solidFill>
                  <a:srgbClr val="000000"/>
                </a:solidFill>
                <a:latin typeface="Arial" pitchFamily="34" charset="0"/>
                <a:cs typeface="Times New Roman" pitchFamily="18" charset="0"/>
              </a:rPr>
              <a:t>n</a:t>
            </a:r>
            <a:r>
              <a:rPr lang="en-US" sz="2400" dirty="0">
                <a:solidFill>
                  <a:srgbClr val="000000"/>
                </a:solidFill>
                <a:latin typeface="Arial" pitchFamily="34" charset="0"/>
                <a:cs typeface="Times New Roman" pitchFamily="18" charset="0"/>
              </a:rPr>
              <a:t> = (</a:t>
            </a:r>
            <a:r>
              <a:rPr lang="en-US" sz="2400" dirty="0" err="1">
                <a:solidFill>
                  <a:srgbClr val="000000"/>
                </a:solidFill>
                <a:latin typeface="Arial" pitchFamily="34" charset="0"/>
                <a:cs typeface="Times New Roman" pitchFamily="18" charset="0"/>
              </a:rPr>
              <a:t>udd</a:t>
            </a:r>
            <a:r>
              <a:rPr lang="en-US" sz="2400" dirty="0" smtClean="0">
                <a:solidFill>
                  <a:srgbClr val="000000"/>
                </a:solidFill>
                <a:latin typeface="Arial" pitchFamily="34" charset="0"/>
                <a:cs typeface="Times New Roman" pitchFamily="18" charset="0"/>
              </a:rPr>
              <a:t>). A neutron is also a </a:t>
            </a:r>
            <a:r>
              <a:rPr lang="en-US" sz="2400" dirty="0" err="1" smtClean="0">
                <a:solidFill>
                  <a:srgbClr val="000000"/>
                </a:solidFill>
                <a:latin typeface="Arial" pitchFamily="34" charset="0"/>
                <a:cs typeface="Times New Roman" pitchFamily="18" charset="0"/>
              </a:rPr>
              <a:t>hadron</a:t>
            </a:r>
            <a:r>
              <a:rPr lang="en-US" sz="2400" dirty="0" smtClean="0">
                <a:solidFill>
                  <a:srgbClr val="000000"/>
                </a:solidFill>
                <a:latin typeface="Arial" pitchFamily="34" charset="0"/>
                <a:cs typeface="Times New Roman" pitchFamily="18" charset="0"/>
              </a:rPr>
              <a:t>.</a:t>
            </a:r>
            <a:endParaRPr lang="en-US" sz="2400" dirty="0">
              <a:solidFill>
                <a:srgbClr val="000000"/>
              </a:solidFill>
              <a:latin typeface="Arial" pitchFamily="34" charset="0"/>
              <a:cs typeface="Times New Roman" pitchFamily="18" charset="0"/>
            </a:endParaRPr>
          </a:p>
        </p:txBody>
      </p:sp>
      <p:sp>
        <p:nvSpPr>
          <p:cNvPr id="16387" name="Rectangle 3"/>
          <p:cNvSpPr>
            <a:spLocks noGrp="1" noChangeArrowheads="1"/>
          </p:cNvSpPr>
          <p:nvPr>
            <p:ph type="ctrTitle"/>
          </p:nvPr>
        </p:nvSpPr>
        <p:spPr>
          <a:xfrm>
            <a:off x="685800" y="438150"/>
            <a:ext cx="8093075"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pic>
        <p:nvPicPr>
          <p:cNvPr id="1370174" name="Picture 62" descr="1-visualisation-of-quark-structure-of-neutron-arscimed"/>
          <p:cNvPicPr>
            <a:picLocks noChangeAspect="1" noChangeArrowheads="1"/>
          </p:cNvPicPr>
          <p:nvPr/>
        </p:nvPicPr>
        <p:blipFill>
          <a:blip r:embed="rId7" cstate="print">
            <a:clrChange>
              <a:clrFrom>
                <a:srgbClr val="010101"/>
              </a:clrFrom>
              <a:clrTo>
                <a:srgbClr val="010101">
                  <a:alpha val="0"/>
                </a:srgbClr>
              </a:clrTo>
            </a:clrChange>
          </a:blip>
          <a:srcRect/>
          <a:stretch>
            <a:fillRect/>
          </a:stretch>
        </p:blipFill>
        <p:spPr bwMode="auto">
          <a:xfrm>
            <a:off x="6462713" y="4159250"/>
            <a:ext cx="1689100" cy="1679575"/>
          </a:xfrm>
          <a:prstGeom prst="rect">
            <a:avLst/>
          </a:prstGeom>
          <a:noFill/>
          <a:ln w="9525">
            <a:noFill/>
            <a:miter lim="800000"/>
            <a:headEnd/>
            <a:tailEnd/>
          </a:ln>
        </p:spPr>
      </p:pic>
      <p:sp>
        <p:nvSpPr>
          <p:cNvPr id="1370176" name="Text Box 64"/>
          <p:cNvSpPr txBox="1">
            <a:spLocks noChangeArrowheads="1"/>
          </p:cNvSpPr>
          <p:nvPr/>
        </p:nvSpPr>
        <p:spPr bwMode="auto">
          <a:xfrm>
            <a:off x="6805613" y="4678363"/>
            <a:ext cx="722312"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rPr>
              <a:t>u</a:t>
            </a:r>
          </a:p>
        </p:txBody>
      </p:sp>
      <p:sp>
        <p:nvSpPr>
          <p:cNvPr id="1370177" name="Text Box 65"/>
          <p:cNvSpPr txBox="1">
            <a:spLocks noChangeArrowheads="1"/>
          </p:cNvSpPr>
          <p:nvPr/>
        </p:nvSpPr>
        <p:spPr bwMode="auto">
          <a:xfrm>
            <a:off x="7213600" y="5033963"/>
            <a:ext cx="722313"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rPr>
              <a:t>u</a:t>
            </a:r>
          </a:p>
        </p:txBody>
      </p:sp>
      <p:sp>
        <p:nvSpPr>
          <p:cNvPr id="1370178" name="Text Box 66"/>
          <p:cNvSpPr txBox="1">
            <a:spLocks noChangeArrowheads="1"/>
          </p:cNvSpPr>
          <p:nvPr/>
        </p:nvSpPr>
        <p:spPr bwMode="auto">
          <a:xfrm>
            <a:off x="7310438" y="4511675"/>
            <a:ext cx="722312"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rPr>
              <a:t>d</a:t>
            </a:r>
          </a:p>
        </p:txBody>
      </p:sp>
      <p:sp>
        <p:nvSpPr>
          <p:cNvPr id="1370179" name="Oval 67"/>
          <p:cNvSpPr>
            <a:spLocks noChangeArrowheads="1"/>
          </p:cNvSpPr>
          <p:nvPr/>
        </p:nvSpPr>
        <p:spPr bwMode="auto">
          <a:xfrm>
            <a:off x="6527800" y="4206875"/>
            <a:ext cx="1552575" cy="1552575"/>
          </a:xfrm>
          <a:prstGeom prst="ellipse">
            <a:avLst/>
          </a:prstGeom>
          <a:noFill/>
          <a:ln w="9525">
            <a:solidFill>
              <a:schemeClr val="tx1"/>
            </a:solidFill>
            <a:prstDash val="dash"/>
            <a:round/>
            <a:headEnd/>
            <a:tailEnd/>
          </a:ln>
        </p:spPr>
        <p:txBody>
          <a:bodyPr wrap="none" anchor="ctr"/>
          <a:lstStyle/>
          <a:p>
            <a:endParaRPr lang="en-US"/>
          </a:p>
        </p:txBody>
      </p:sp>
      <p:sp>
        <p:nvSpPr>
          <p:cNvPr id="1370180" name="Text Box 68"/>
          <p:cNvSpPr txBox="1">
            <a:spLocks noChangeArrowheads="1"/>
          </p:cNvSpPr>
          <p:nvPr/>
        </p:nvSpPr>
        <p:spPr bwMode="auto">
          <a:xfrm>
            <a:off x="6800850" y="5837238"/>
            <a:ext cx="1049338" cy="457200"/>
          </a:xfrm>
          <a:prstGeom prst="rect">
            <a:avLst/>
          </a:prstGeom>
          <a:noFill/>
          <a:ln w="9525">
            <a:noFill/>
            <a:miter lim="800000"/>
            <a:headEnd/>
            <a:tailEnd/>
          </a:ln>
        </p:spPr>
        <p:txBody>
          <a:bodyPr wrap="none">
            <a:spAutoFit/>
          </a:bodyPr>
          <a:lstStyle/>
          <a:p>
            <a:r>
              <a:rPr lang="en-US" sz="2400">
                <a:solidFill>
                  <a:schemeClr val="hlink"/>
                </a:solidFill>
                <a:latin typeface="Arial" pitchFamily="34" charset="0"/>
              </a:rPr>
              <a:t>proton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47938">
                                            <p:txEl>
                                              <p:pRg st="0" end="0"/>
                                            </p:txEl>
                                          </p:spTgt>
                                        </p:tgtEl>
                                        <p:attrNameLst>
                                          <p:attrName>style.visibility</p:attrName>
                                        </p:attrNameLst>
                                      </p:cBhvr>
                                      <p:to>
                                        <p:strVal val="visible"/>
                                      </p:to>
                                    </p:set>
                                    <p:anim calcmode="lin" valueType="num">
                                      <p:cBhvr additive="base">
                                        <p:cTn id="7" dur="500" fill="hold"/>
                                        <p:tgtEl>
                                          <p:spTgt spid="144793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4793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47938">
                                            <p:txEl>
                                              <p:pRg st="1" end="1"/>
                                            </p:txEl>
                                          </p:spTgt>
                                        </p:tgtEl>
                                        <p:attrNameLst>
                                          <p:attrName>style.visibility</p:attrName>
                                        </p:attrNameLst>
                                      </p:cBhvr>
                                      <p:to>
                                        <p:strVal val="visible"/>
                                      </p:to>
                                    </p:set>
                                    <p:anim calcmode="lin" valueType="num">
                                      <p:cBhvr additive="base">
                                        <p:cTn id="13" dur="500" fill="hold"/>
                                        <p:tgtEl>
                                          <p:spTgt spid="144793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4793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47938">
                                            <p:txEl>
                                              <p:pRg st="2" end="2"/>
                                            </p:txEl>
                                          </p:spTgt>
                                        </p:tgtEl>
                                        <p:attrNameLst>
                                          <p:attrName>style.visibility</p:attrName>
                                        </p:attrNameLst>
                                      </p:cBhvr>
                                      <p:to>
                                        <p:strVal val="visible"/>
                                      </p:to>
                                    </p:set>
                                    <p:anim calcmode="lin" valueType="num">
                                      <p:cBhvr additive="base">
                                        <p:cTn id="19" dur="500" fill="hold"/>
                                        <p:tgtEl>
                                          <p:spTgt spid="144793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4793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47940">
                                            <p:txEl>
                                              <p:pRg st="0" end="0"/>
                                            </p:txEl>
                                          </p:spTgt>
                                        </p:tgtEl>
                                        <p:attrNameLst>
                                          <p:attrName>style.visibility</p:attrName>
                                        </p:attrNameLst>
                                      </p:cBhvr>
                                      <p:to>
                                        <p:strVal val="visible"/>
                                      </p:to>
                                    </p:set>
                                    <p:anim calcmode="lin" valueType="num">
                                      <p:cBhvr additive="base">
                                        <p:cTn id="25" dur="500" fill="hold"/>
                                        <p:tgtEl>
                                          <p:spTgt spid="1447940">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4794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par>
                                <p:cTn id="27" presetID="10" presetClass="entr" presetSubtype="0" fill="hold" nodeType="withEffect">
                                  <p:stCondLst>
                                    <p:cond delay="0"/>
                                  </p:stCondLst>
                                  <p:childTnLst>
                                    <p:set>
                                      <p:cBhvr>
                                        <p:cTn id="28" dur="1" fill="hold">
                                          <p:stCondLst>
                                            <p:cond delay="0"/>
                                          </p:stCondLst>
                                        </p:cTn>
                                        <p:tgtEl>
                                          <p:spTgt spid="1370174"/>
                                        </p:tgtEl>
                                        <p:attrNameLst>
                                          <p:attrName>style.visibility</p:attrName>
                                        </p:attrNameLst>
                                      </p:cBhvr>
                                      <p:to>
                                        <p:strVal val="visible"/>
                                      </p:to>
                                    </p:set>
                                    <p:animEffect transition="in" filter="fade">
                                      <p:cBhvr>
                                        <p:cTn id="29" dur="2000"/>
                                        <p:tgtEl>
                                          <p:spTgt spid="1370174"/>
                                        </p:tgtEl>
                                      </p:cBhvr>
                                    </p:animEffect>
                                  </p:childTnLst>
                                </p:cTn>
                              </p:par>
                            </p:childTnLst>
                          </p:cTn>
                        </p:par>
                        <p:par>
                          <p:cTn id="30" fill="hold">
                            <p:stCondLst>
                              <p:cond delay="2000"/>
                            </p:stCondLst>
                            <p:childTnLst>
                              <p:par>
                                <p:cTn id="31" presetID="53" presetClass="entr" presetSubtype="0" fill="hold" grpId="0" nodeType="afterEffect">
                                  <p:stCondLst>
                                    <p:cond delay="0"/>
                                  </p:stCondLst>
                                  <p:childTnLst>
                                    <p:set>
                                      <p:cBhvr>
                                        <p:cTn id="32" dur="1" fill="hold">
                                          <p:stCondLst>
                                            <p:cond delay="0"/>
                                          </p:stCondLst>
                                        </p:cTn>
                                        <p:tgtEl>
                                          <p:spTgt spid="1370176"/>
                                        </p:tgtEl>
                                        <p:attrNameLst>
                                          <p:attrName>style.visibility</p:attrName>
                                        </p:attrNameLst>
                                      </p:cBhvr>
                                      <p:to>
                                        <p:strVal val="visible"/>
                                      </p:to>
                                    </p:set>
                                    <p:anim calcmode="lin" valueType="num">
                                      <p:cBhvr>
                                        <p:cTn id="33" dur="500" fill="hold"/>
                                        <p:tgtEl>
                                          <p:spTgt spid="1370176"/>
                                        </p:tgtEl>
                                        <p:attrNameLst>
                                          <p:attrName>ppt_w</p:attrName>
                                        </p:attrNameLst>
                                      </p:cBhvr>
                                      <p:tavLst>
                                        <p:tav tm="0">
                                          <p:val>
                                            <p:fltVal val="0"/>
                                          </p:val>
                                        </p:tav>
                                        <p:tav tm="100000">
                                          <p:val>
                                            <p:strVal val="#ppt_w"/>
                                          </p:val>
                                        </p:tav>
                                      </p:tavLst>
                                    </p:anim>
                                    <p:anim calcmode="lin" valueType="num">
                                      <p:cBhvr>
                                        <p:cTn id="34" dur="500" fill="hold"/>
                                        <p:tgtEl>
                                          <p:spTgt spid="1370176"/>
                                        </p:tgtEl>
                                        <p:attrNameLst>
                                          <p:attrName>ppt_h</p:attrName>
                                        </p:attrNameLst>
                                      </p:cBhvr>
                                      <p:tavLst>
                                        <p:tav tm="0">
                                          <p:val>
                                            <p:fltVal val="0"/>
                                          </p:val>
                                        </p:tav>
                                        <p:tav tm="100000">
                                          <p:val>
                                            <p:strVal val="#ppt_h"/>
                                          </p:val>
                                        </p:tav>
                                      </p:tavLst>
                                    </p:anim>
                                    <p:animEffect transition="in" filter="fade">
                                      <p:cBhvr>
                                        <p:cTn id="35" dur="500"/>
                                        <p:tgtEl>
                                          <p:spTgt spid="1370176"/>
                                        </p:tgtEl>
                                      </p:cBhvr>
                                    </p:animEffect>
                                  </p:childTnLst>
                                </p:cTn>
                              </p:par>
                            </p:childTnLst>
                          </p:cTn>
                        </p:par>
                        <p:par>
                          <p:cTn id="36" fill="hold">
                            <p:stCondLst>
                              <p:cond delay="2500"/>
                            </p:stCondLst>
                            <p:childTnLst>
                              <p:par>
                                <p:cTn id="37" presetID="53" presetClass="entr" presetSubtype="0" fill="hold" grpId="0" nodeType="afterEffect">
                                  <p:stCondLst>
                                    <p:cond delay="0"/>
                                  </p:stCondLst>
                                  <p:childTnLst>
                                    <p:set>
                                      <p:cBhvr>
                                        <p:cTn id="38" dur="1" fill="hold">
                                          <p:stCondLst>
                                            <p:cond delay="0"/>
                                          </p:stCondLst>
                                        </p:cTn>
                                        <p:tgtEl>
                                          <p:spTgt spid="1370177"/>
                                        </p:tgtEl>
                                        <p:attrNameLst>
                                          <p:attrName>style.visibility</p:attrName>
                                        </p:attrNameLst>
                                      </p:cBhvr>
                                      <p:to>
                                        <p:strVal val="visible"/>
                                      </p:to>
                                    </p:set>
                                    <p:anim calcmode="lin" valueType="num">
                                      <p:cBhvr>
                                        <p:cTn id="39" dur="500" fill="hold"/>
                                        <p:tgtEl>
                                          <p:spTgt spid="1370177"/>
                                        </p:tgtEl>
                                        <p:attrNameLst>
                                          <p:attrName>ppt_w</p:attrName>
                                        </p:attrNameLst>
                                      </p:cBhvr>
                                      <p:tavLst>
                                        <p:tav tm="0">
                                          <p:val>
                                            <p:fltVal val="0"/>
                                          </p:val>
                                        </p:tav>
                                        <p:tav tm="100000">
                                          <p:val>
                                            <p:strVal val="#ppt_w"/>
                                          </p:val>
                                        </p:tav>
                                      </p:tavLst>
                                    </p:anim>
                                    <p:anim calcmode="lin" valueType="num">
                                      <p:cBhvr>
                                        <p:cTn id="40" dur="500" fill="hold"/>
                                        <p:tgtEl>
                                          <p:spTgt spid="1370177"/>
                                        </p:tgtEl>
                                        <p:attrNameLst>
                                          <p:attrName>ppt_h</p:attrName>
                                        </p:attrNameLst>
                                      </p:cBhvr>
                                      <p:tavLst>
                                        <p:tav tm="0">
                                          <p:val>
                                            <p:fltVal val="0"/>
                                          </p:val>
                                        </p:tav>
                                        <p:tav tm="100000">
                                          <p:val>
                                            <p:strVal val="#ppt_h"/>
                                          </p:val>
                                        </p:tav>
                                      </p:tavLst>
                                    </p:anim>
                                    <p:animEffect transition="in" filter="fade">
                                      <p:cBhvr>
                                        <p:cTn id="41" dur="500"/>
                                        <p:tgtEl>
                                          <p:spTgt spid="1370177"/>
                                        </p:tgtEl>
                                      </p:cBhvr>
                                    </p:animEffect>
                                  </p:childTnLst>
                                </p:cTn>
                              </p:par>
                            </p:childTnLst>
                          </p:cTn>
                        </p:par>
                        <p:par>
                          <p:cTn id="42" fill="hold">
                            <p:stCondLst>
                              <p:cond delay="3000"/>
                            </p:stCondLst>
                            <p:childTnLst>
                              <p:par>
                                <p:cTn id="43" presetID="53" presetClass="entr" presetSubtype="0" fill="hold" grpId="0" nodeType="afterEffect">
                                  <p:stCondLst>
                                    <p:cond delay="0"/>
                                  </p:stCondLst>
                                  <p:childTnLst>
                                    <p:set>
                                      <p:cBhvr>
                                        <p:cTn id="44" dur="1" fill="hold">
                                          <p:stCondLst>
                                            <p:cond delay="0"/>
                                          </p:stCondLst>
                                        </p:cTn>
                                        <p:tgtEl>
                                          <p:spTgt spid="1370178"/>
                                        </p:tgtEl>
                                        <p:attrNameLst>
                                          <p:attrName>style.visibility</p:attrName>
                                        </p:attrNameLst>
                                      </p:cBhvr>
                                      <p:to>
                                        <p:strVal val="visible"/>
                                      </p:to>
                                    </p:set>
                                    <p:anim calcmode="lin" valueType="num">
                                      <p:cBhvr>
                                        <p:cTn id="45" dur="500" fill="hold"/>
                                        <p:tgtEl>
                                          <p:spTgt spid="1370178"/>
                                        </p:tgtEl>
                                        <p:attrNameLst>
                                          <p:attrName>ppt_w</p:attrName>
                                        </p:attrNameLst>
                                      </p:cBhvr>
                                      <p:tavLst>
                                        <p:tav tm="0">
                                          <p:val>
                                            <p:fltVal val="0"/>
                                          </p:val>
                                        </p:tav>
                                        <p:tav tm="100000">
                                          <p:val>
                                            <p:strVal val="#ppt_w"/>
                                          </p:val>
                                        </p:tav>
                                      </p:tavLst>
                                    </p:anim>
                                    <p:anim calcmode="lin" valueType="num">
                                      <p:cBhvr>
                                        <p:cTn id="46" dur="500" fill="hold"/>
                                        <p:tgtEl>
                                          <p:spTgt spid="1370178"/>
                                        </p:tgtEl>
                                        <p:attrNameLst>
                                          <p:attrName>ppt_h</p:attrName>
                                        </p:attrNameLst>
                                      </p:cBhvr>
                                      <p:tavLst>
                                        <p:tav tm="0">
                                          <p:val>
                                            <p:fltVal val="0"/>
                                          </p:val>
                                        </p:tav>
                                        <p:tav tm="100000">
                                          <p:val>
                                            <p:strVal val="#ppt_h"/>
                                          </p:val>
                                        </p:tav>
                                      </p:tavLst>
                                    </p:anim>
                                    <p:animEffect transition="in" filter="fade">
                                      <p:cBhvr>
                                        <p:cTn id="47" dur="500"/>
                                        <p:tgtEl>
                                          <p:spTgt spid="1370178"/>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1370179"/>
                                        </p:tgtEl>
                                        <p:attrNameLst>
                                          <p:attrName>style.visibility</p:attrName>
                                        </p:attrNameLst>
                                      </p:cBhvr>
                                      <p:to>
                                        <p:strVal val="visible"/>
                                      </p:to>
                                    </p:set>
                                    <p:animEffect transition="in" filter="wheel(1)">
                                      <p:cBhvr>
                                        <p:cTn id="52" dur="1000"/>
                                        <p:tgtEl>
                                          <p:spTgt spid="1370179"/>
                                        </p:tgtEl>
                                      </p:cBhvr>
                                    </p:animEffect>
                                  </p:childTnLst>
                                  <p:subTnLst>
                                    <p:audio>
                                      <p:cMediaNode>
                                        <p:cTn display="0" masterRel="sameClick">
                                          <p:stCondLst>
                                            <p:cond evt="begin" delay="0">
                                              <p:tn val="50"/>
                                            </p:cond>
                                          </p:stCondLst>
                                          <p:endCondLst>
                                            <p:cond evt="onStopAudio" delay="0">
                                              <p:tgtEl>
                                                <p:sldTgt/>
                                              </p:tgtEl>
                                            </p:cond>
                                          </p:endCondLst>
                                        </p:cTn>
                                        <p:tgtEl>
                                          <p:sndTgt r:embed="rId5" name="chimes.wav"/>
                                        </p:tgtEl>
                                      </p:cMediaNode>
                                    </p:audio>
                                  </p:subTnLst>
                                </p:cTn>
                              </p:par>
                            </p:childTnLst>
                          </p:cTn>
                        </p:par>
                      </p:childTnLst>
                    </p:cTn>
                  </p:par>
                  <p:par>
                    <p:cTn id="53" fill="hold">
                      <p:stCondLst>
                        <p:cond delay="indefinite"/>
                      </p:stCondLst>
                      <p:childTnLst>
                        <p:par>
                          <p:cTn id="54" fill="hold">
                            <p:stCondLst>
                              <p:cond delay="0"/>
                            </p:stCondLst>
                            <p:childTnLst>
                              <p:par>
                                <p:cTn id="55" presetID="2" presetClass="entr" presetSubtype="2" fill="hold" grpId="0" nodeType="clickEffect">
                                  <p:stCondLst>
                                    <p:cond delay="0"/>
                                  </p:stCondLst>
                                  <p:iterate type="lt">
                                    <p:tmPct val="10000"/>
                                  </p:iterate>
                                  <p:childTnLst>
                                    <p:set>
                                      <p:cBhvr>
                                        <p:cTn id="56" dur="1" fill="hold">
                                          <p:stCondLst>
                                            <p:cond delay="0"/>
                                          </p:stCondLst>
                                        </p:cTn>
                                        <p:tgtEl>
                                          <p:spTgt spid="1370180"/>
                                        </p:tgtEl>
                                        <p:attrNameLst>
                                          <p:attrName>style.visibility</p:attrName>
                                        </p:attrNameLst>
                                      </p:cBhvr>
                                      <p:to>
                                        <p:strVal val="visible"/>
                                      </p:to>
                                    </p:set>
                                    <p:anim calcmode="lin" valueType="num">
                                      <p:cBhvr additive="base">
                                        <p:cTn id="57" dur="500" fill="hold"/>
                                        <p:tgtEl>
                                          <p:spTgt spid="1370180"/>
                                        </p:tgtEl>
                                        <p:attrNameLst>
                                          <p:attrName>ppt_x</p:attrName>
                                        </p:attrNameLst>
                                      </p:cBhvr>
                                      <p:tavLst>
                                        <p:tav tm="0">
                                          <p:val>
                                            <p:strVal val="1+#ppt_w/2"/>
                                          </p:val>
                                        </p:tav>
                                        <p:tav tm="100000">
                                          <p:val>
                                            <p:strVal val="#ppt_x"/>
                                          </p:val>
                                        </p:tav>
                                      </p:tavLst>
                                    </p:anim>
                                    <p:anim calcmode="lin" valueType="num">
                                      <p:cBhvr additive="base">
                                        <p:cTn id="58" dur="500" fill="hold"/>
                                        <p:tgtEl>
                                          <p:spTgt spid="137018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6" name="type.wav"/>
                                        </p:tgtEl>
                                      </p:cMediaNode>
                                    </p:audio>
                                  </p:sub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1447940">
                                            <p:txEl>
                                              <p:pRg st="1" end="1"/>
                                            </p:txEl>
                                          </p:spTgt>
                                        </p:tgtEl>
                                        <p:attrNameLst>
                                          <p:attrName>style.visibility</p:attrName>
                                        </p:attrNameLst>
                                      </p:cBhvr>
                                      <p:to>
                                        <p:strVal val="visible"/>
                                      </p:to>
                                    </p:set>
                                    <p:anim calcmode="lin" valueType="num">
                                      <p:cBhvr additive="base">
                                        <p:cTn id="63" dur="500" fill="hold"/>
                                        <p:tgtEl>
                                          <p:spTgt spid="1447940">
                                            <p:txEl>
                                              <p:pRg st="1" end="1"/>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44794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4" name="arrow.wav"/>
                                        </p:tgtEl>
                                      </p:cMediaNode>
                                    </p:audio>
                                  </p:sub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1447940">
                                            <p:txEl>
                                              <p:pRg st="2" end="2"/>
                                            </p:txEl>
                                          </p:spTgt>
                                        </p:tgtEl>
                                        <p:attrNameLst>
                                          <p:attrName>style.visibility</p:attrName>
                                        </p:attrNameLst>
                                      </p:cBhvr>
                                      <p:to>
                                        <p:strVal val="visible"/>
                                      </p:to>
                                    </p:set>
                                    <p:anim calcmode="lin" valueType="num">
                                      <p:cBhvr additive="base">
                                        <p:cTn id="69" dur="500" fill="hold"/>
                                        <p:tgtEl>
                                          <p:spTgt spid="1447940">
                                            <p:txEl>
                                              <p:pRg st="2" end="2"/>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44794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7"/>
                                            </p:cond>
                                          </p:stCondLst>
                                          <p:endCondLst>
                                            <p:cond evt="onStopAudio" delay="0">
                                              <p:tgtEl>
                                                <p:sldTgt/>
                                              </p:tgtEl>
                                            </p:cond>
                                          </p:endCondLst>
                                        </p:cTn>
                                        <p:tgtEl>
                                          <p:sndTgt r:embed="rId4" name="arrow.wav"/>
                                        </p:tgtEl>
                                      </p:cMediaNode>
                                    </p:audio>
                                  </p:sub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1447940">
                                            <p:txEl>
                                              <p:pRg st="3" end="3"/>
                                            </p:txEl>
                                          </p:spTgt>
                                        </p:tgtEl>
                                        <p:attrNameLst>
                                          <p:attrName>style.visibility</p:attrName>
                                        </p:attrNameLst>
                                      </p:cBhvr>
                                      <p:to>
                                        <p:strVal val="visible"/>
                                      </p:to>
                                    </p:set>
                                    <p:anim calcmode="lin" valueType="num">
                                      <p:cBhvr additive="base">
                                        <p:cTn id="75" dur="500" fill="hold"/>
                                        <p:tgtEl>
                                          <p:spTgt spid="1447940">
                                            <p:txEl>
                                              <p:pRg st="3" end="3"/>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44794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3"/>
                                            </p:cond>
                                          </p:stCondLst>
                                          <p:endCondLst>
                                            <p:cond evt="onStopAudio" delay="0">
                                              <p:tgtEl>
                                                <p:sldTgt/>
                                              </p:tgtEl>
                                            </p:cond>
                                          </p:endCondLst>
                                        </p:cTn>
                                        <p:tgtEl>
                                          <p:sndTgt r:embed="rId4" name="arrow.wav"/>
                                        </p:tgtEl>
                                      </p:cMediaNode>
                                    </p:audio>
                                  </p:sub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1447940">
                                            <p:txEl>
                                              <p:pRg st="4" end="4"/>
                                            </p:txEl>
                                          </p:spTgt>
                                        </p:tgtEl>
                                        <p:attrNameLst>
                                          <p:attrName>style.visibility</p:attrName>
                                        </p:attrNameLst>
                                      </p:cBhvr>
                                      <p:to>
                                        <p:strVal val="visible"/>
                                      </p:to>
                                    </p:set>
                                    <p:anim calcmode="lin" valueType="num">
                                      <p:cBhvr additive="base">
                                        <p:cTn id="81" dur="500" fill="hold"/>
                                        <p:tgtEl>
                                          <p:spTgt spid="1447940">
                                            <p:txEl>
                                              <p:pRg st="4" end="4"/>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144794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9"/>
                                            </p:cond>
                                          </p:stCondLst>
                                          <p:endCondLst>
                                            <p:cond evt="onStopAudio" delay="0">
                                              <p:tgtEl>
                                                <p:sldTgt/>
                                              </p:tgtEl>
                                            </p:cond>
                                          </p:endCondLst>
                                        </p:cTn>
                                        <p:tgtEl>
                                          <p:sndTgt r:embed="rId4" name="arrow.wav"/>
                                        </p:tgtEl>
                                      </p:cMediaNode>
                                    </p:audio>
                                  </p:sub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1447940">
                                            <p:txEl>
                                              <p:pRg st="5" end="5"/>
                                            </p:txEl>
                                          </p:spTgt>
                                        </p:tgtEl>
                                        <p:attrNameLst>
                                          <p:attrName>style.visibility</p:attrName>
                                        </p:attrNameLst>
                                      </p:cBhvr>
                                      <p:to>
                                        <p:strVal val="visible"/>
                                      </p:to>
                                    </p:set>
                                    <p:anim calcmode="lin" valueType="num">
                                      <p:cBhvr additive="base">
                                        <p:cTn id="87" dur="500" fill="hold"/>
                                        <p:tgtEl>
                                          <p:spTgt spid="1447940">
                                            <p:txEl>
                                              <p:pRg st="5" end="5"/>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144794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5"/>
                                            </p:cond>
                                          </p:stCondLst>
                                          <p:endCondLst>
                                            <p:cond evt="onStopAudio" delay="0">
                                              <p:tgtEl>
                                                <p:sldTgt/>
                                              </p:tgtEl>
                                            </p:cond>
                                          </p:endCondLst>
                                        </p:cTn>
                                        <p:tgtEl>
                                          <p:sndTgt r:embed="rId4" name="arrow.wav"/>
                                        </p:tgtEl>
                                      </p:cMediaNode>
                                    </p:audio>
                                  </p:subTnLst>
                                </p:cTn>
                              </p:par>
                            </p:childTnLst>
                          </p:cTn>
                        </p:par>
                      </p:childTnLst>
                    </p:cTn>
                  </p:par>
                  <p:par>
                    <p:cTn id="89" fill="hold">
                      <p:stCondLst>
                        <p:cond delay="indefinite"/>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1447940">
                                            <p:txEl>
                                              <p:pRg st="6" end="6"/>
                                            </p:txEl>
                                          </p:spTgt>
                                        </p:tgtEl>
                                        <p:attrNameLst>
                                          <p:attrName>style.visibility</p:attrName>
                                        </p:attrNameLst>
                                      </p:cBhvr>
                                      <p:to>
                                        <p:strVal val="visible"/>
                                      </p:to>
                                    </p:set>
                                    <p:anim calcmode="lin" valueType="num">
                                      <p:cBhvr additive="base">
                                        <p:cTn id="93" dur="500" fill="hold"/>
                                        <p:tgtEl>
                                          <p:spTgt spid="1447940">
                                            <p:txEl>
                                              <p:pRg st="6" end="6"/>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144794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0176" grpId="0"/>
      <p:bldP spid="1370177" grpId="0"/>
      <p:bldP spid="1370178" grpId="0"/>
      <p:bldP spid="1370179" grpId="0" animBg="1"/>
      <p:bldP spid="137018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0003" name="Rectangle 19"/>
          <p:cNvSpPr>
            <a:spLocks noChangeArrowheads="1"/>
          </p:cNvSpPr>
          <p:nvPr/>
        </p:nvSpPr>
        <p:spPr bwMode="auto">
          <a:xfrm>
            <a:off x="685800" y="6081713"/>
            <a:ext cx="7764463" cy="776287"/>
          </a:xfrm>
          <a:prstGeom prst="rect">
            <a:avLst/>
          </a:prstGeom>
          <a:solidFill>
            <a:srgbClr val="FFCCCC"/>
          </a:solidFill>
          <a:ln w="9525">
            <a:noFill/>
            <a:miter lim="800000"/>
            <a:headEnd/>
            <a:tailEnd/>
          </a:ln>
        </p:spPr>
        <p:txBody>
          <a:bodyPr/>
          <a:lstStyle/>
          <a:p>
            <a:r>
              <a:rPr lang="en-US" sz="2400" b="1" i="1" dirty="0" smtClean="0">
                <a:latin typeface="Arial" pitchFamily="34" charset="0"/>
              </a:rPr>
              <a:t>FYI   </a:t>
            </a:r>
            <a:r>
              <a:rPr lang="en-US" sz="2400" b="1" dirty="0" smtClean="0">
                <a:latin typeface="Arial" pitchFamily="34" charset="0"/>
                <a:sym typeface="Symbol" pitchFamily="18" charset="2"/>
              </a:rPr>
              <a:t></a:t>
            </a:r>
            <a:r>
              <a:rPr lang="en-US" sz="2400" dirty="0" smtClean="0">
                <a:latin typeface="Arial" pitchFamily="34" charset="0"/>
                <a:sym typeface="Symbol" pitchFamily="18" charset="2"/>
              </a:rPr>
              <a:t>Like charge, baryon </a:t>
            </a:r>
            <a:r>
              <a:rPr lang="en-US" sz="2400" dirty="0">
                <a:latin typeface="Arial" pitchFamily="34" charset="0"/>
                <a:sym typeface="Symbol" pitchFamily="18" charset="2"/>
              </a:rPr>
              <a:t>number is conserved in all reactions.</a:t>
            </a:r>
          </a:p>
        </p:txBody>
      </p:sp>
      <p:sp>
        <p:nvSpPr>
          <p:cNvPr id="1449997" name="Rectangle 13"/>
          <p:cNvSpPr>
            <a:spLocks noChangeArrowheads="1"/>
          </p:cNvSpPr>
          <p:nvPr/>
        </p:nvSpPr>
        <p:spPr bwMode="auto">
          <a:xfrm>
            <a:off x="681038" y="3435350"/>
            <a:ext cx="7772400" cy="2665413"/>
          </a:xfrm>
          <a:prstGeom prst="rect">
            <a:avLst/>
          </a:prstGeom>
          <a:solidFill>
            <a:srgbClr val="CCFFCC"/>
          </a:solidFill>
          <a:ln w="9525">
            <a:noFill/>
            <a:miter lim="800000"/>
            <a:headEnd/>
            <a:tailEnd/>
          </a:ln>
        </p:spPr>
        <p:txBody>
          <a:bodyPr/>
          <a:lstStyle/>
          <a:p>
            <a:r>
              <a:rPr lang="en-US" sz="2400">
                <a:latin typeface="Arial" pitchFamily="34" charset="0"/>
              </a:rPr>
              <a:t>PRACTICE: What is the baryon number of a proton and an antiproton? What is the baryon number of a meson?</a:t>
            </a:r>
          </a:p>
          <a:p>
            <a:r>
              <a:rPr lang="en-US" sz="2400">
                <a:latin typeface="Arial" pitchFamily="34" charset="0"/>
              </a:rPr>
              <a:t>SOLUTION:</a:t>
            </a:r>
          </a:p>
          <a:p>
            <a:r>
              <a:rPr lang="en-US" sz="2400">
                <a:solidFill>
                  <a:srgbClr val="000000"/>
                </a:solidFill>
                <a:latin typeface="Arial" pitchFamily="34" charset="0"/>
                <a:cs typeface="Times New Roman" pitchFamily="18" charset="0"/>
              </a:rPr>
              <a:t>      Proton = uud : </a:t>
            </a:r>
            <a:r>
              <a:rPr lang="en-US" sz="2400" baseline="30000">
                <a:solidFill>
                  <a:srgbClr val="000000"/>
                </a:solidFill>
                <a:latin typeface="Arial" pitchFamily="34" charset="0"/>
                <a:cs typeface="Times New Roman" pitchFamily="18" charset="0"/>
              </a:rPr>
              <a:t>+</a:t>
            </a:r>
            <a:r>
              <a:rPr lang="en-US" sz="2400">
                <a:solidFill>
                  <a:srgbClr val="000000"/>
                </a:solidFill>
                <a:latin typeface="Arial" pitchFamily="34" charset="0"/>
                <a:cs typeface="Times New Roman" pitchFamily="18" charset="0"/>
              </a:rPr>
              <a:t>1/3 + </a:t>
            </a:r>
            <a:r>
              <a:rPr lang="en-US" sz="2400" baseline="30000">
                <a:solidFill>
                  <a:srgbClr val="000000"/>
                </a:solidFill>
                <a:latin typeface="Arial" pitchFamily="34" charset="0"/>
                <a:cs typeface="Times New Roman" pitchFamily="18" charset="0"/>
              </a:rPr>
              <a:t>+</a:t>
            </a:r>
            <a:r>
              <a:rPr lang="en-US" sz="2400">
                <a:solidFill>
                  <a:srgbClr val="000000"/>
                </a:solidFill>
                <a:latin typeface="Arial" pitchFamily="34" charset="0"/>
                <a:cs typeface="Times New Roman" pitchFamily="18" charset="0"/>
              </a:rPr>
              <a:t>1/3 + </a:t>
            </a:r>
            <a:r>
              <a:rPr lang="en-US" sz="2400" baseline="30000">
                <a:solidFill>
                  <a:srgbClr val="000000"/>
                </a:solidFill>
                <a:latin typeface="Arial" pitchFamily="34" charset="0"/>
                <a:cs typeface="Times New Roman" pitchFamily="18" charset="0"/>
              </a:rPr>
              <a:t>+</a:t>
            </a:r>
            <a:r>
              <a:rPr lang="en-US" sz="2400">
                <a:solidFill>
                  <a:srgbClr val="000000"/>
                </a:solidFill>
                <a:latin typeface="Arial" pitchFamily="34" charset="0"/>
                <a:cs typeface="Times New Roman" pitchFamily="18" charset="0"/>
              </a:rPr>
              <a:t>1/3 = </a:t>
            </a:r>
            <a:r>
              <a:rPr lang="en-US" sz="2400" baseline="30000">
                <a:solidFill>
                  <a:srgbClr val="000000"/>
                </a:solidFill>
                <a:latin typeface="Arial" pitchFamily="34" charset="0"/>
                <a:cs typeface="Times New Roman" pitchFamily="18" charset="0"/>
              </a:rPr>
              <a:t>+</a:t>
            </a:r>
            <a:r>
              <a:rPr lang="en-US" sz="2400">
                <a:solidFill>
                  <a:srgbClr val="000000"/>
                </a:solidFill>
                <a:latin typeface="Arial" pitchFamily="34" charset="0"/>
                <a:cs typeface="Times New Roman" pitchFamily="18" charset="0"/>
              </a:rPr>
              <a:t>1.</a:t>
            </a:r>
          </a:p>
          <a:p>
            <a:r>
              <a:rPr lang="en-US" sz="2400">
                <a:solidFill>
                  <a:srgbClr val="000000"/>
                </a:solidFill>
                <a:latin typeface="Arial" pitchFamily="34" charset="0"/>
              </a:rPr>
              <a:t>Antiproton = uud : </a:t>
            </a:r>
            <a:r>
              <a:rPr lang="en-US" sz="2400" baseline="30000">
                <a:solidFill>
                  <a:srgbClr val="000000"/>
                </a:solidFill>
                <a:latin typeface="Arial" pitchFamily="34" charset="0"/>
              </a:rPr>
              <a:t>- </a:t>
            </a:r>
            <a:r>
              <a:rPr lang="en-US" sz="2400">
                <a:solidFill>
                  <a:srgbClr val="000000"/>
                </a:solidFill>
                <a:latin typeface="Arial" pitchFamily="34" charset="0"/>
              </a:rPr>
              <a:t>1/3 + </a:t>
            </a:r>
            <a:r>
              <a:rPr lang="en-US" sz="2400" baseline="30000">
                <a:solidFill>
                  <a:srgbClr val="000000"/>
                </a:solidFill>
                <a:latin typeface="Arial" pitchFamily="34" charset="0"/>
              </a:rPr>
              <a:t>- </a:t>
            </a:r>
            <a:r>
              <a:rPr lang="en-US" sz="2400">
                <a:solidFill>
                  <a:srgbClr val="000000"/>
                </a:solidFill>
                <a:latin typeface="Arial" pitchFamily="34" charset="0"/>
              </a:rPr>
              <a:t>1/3 + </a:t>
            </a:r>
            <a:r>
              <a:rPr lang="en-US" sz="2400" baseline="30000">
                <a:solidFill>
                  <a:srgbClr val="000000"/>
                </a:solidFill>
                <a:latin typeface="Arial" pitchFamily="34" charset="0"/>
              </a:rPr>
              <a:t>- </a:t>
            </a:r>
            <a:r>
              <a:rPr lang="en-US" sz="2400">
                <a:solidFill>
                  <a:srgbClr val="000000"/>
                </a:solidFill>
                <a:latin typeface="Arial" pitchFamily="34" charset="0"/>
              </a:rPr>
              <a:t>1/3 = </a:t>
            </a:r>
            <a:r>
              <a:rPr lang="en-US" sz="2400" baseline="30000">
                <a:solidFill>
                  <a:srgbClr val="000000"/>
                </a:solidFill>
                <a:latin typeface="Arial" pitchFamily="34" charset="0"/>
              </a:rPr>
              <a:t>- </a:t>
            </a:r>
            <a:r>
              <a:rPr lang="en-US" sz="2400">
                <a:solidFill>
                  <a:srgbClr val="000000"/>
                </a:solidFill>
                <a:latin typeface="Arial" pitchFamily="34" charset="0"/>
              </a:rPr>
              <a:t>1.</a:t>
            </a:r>
          </a:p>
          <a:p>
            <a:r>
              <a:rPr lang="en-US" sz="2400">
                <a:latin typeface="Arial" pitchFamily="34" charset="0"/>
              </a:rPr>
              <a:t>A meson has the quark makeup (qq) so that it has a baryon number of </a:t>
            </a:r>
            <a:r>
              <a:rPr lang="en-US" sz="2400" baseline="30000">
                <a:solidFill>
                  <a:srgbClr val="000000"/>
                </a:solidFill>
                <a:latin typeface="Arial" pitchFamily="34" charset="0"/>
              </a:rPr>
              <a:t>+</a:t>
            </a:r>
            <a:r>
              <a:rPr lang="en-US" sz="2400">
                <a:solidFill>
                  <a:srgbClr val="000000"/>
                </a:solidFill>
                <a:latin typeface="Arial" pitchFamily="34" charset="0"/>
              </a:rPr>
              <a:t>1/3 + </a:t>
            </a:r>
            <a:r>
              <a:rPr lang="en-US" sz="2400" baseline="30000">
                <a:solidFill>
                  <a:srgbClr val="000000"/>
                </a:solidFill>
                <a:latin typeface="Arial" pitchFamily="34" charset="0"/>
              </a:rPr>
              <a:t>-</a:t>
            </a:r>
            <a:r>
              <a:rPr lang="en-US" sz="2400">
                <a:solidFill>
                  <a:srgbClr val="000000"/>
                </a:solidFill>
                <a:latin typeface="Arial" pitchFamily="34" charset="0"/>
              </a:rPr>
              <a:t>1/3 = 0.</a:t>
            </a:r>
          </a:p>
        </p:txBody>
      </p:sp>
      <p:sp>
        <p:nvSpPr>
          <p:cNvPr id="1449986" name="Rectangle 2"/>
          <p:cNvSpPr>
            <a:spLocks noChangeArrowheads="1"/>
          </p:cNvSpPr>
          <p:nvPr/>
        </p:nvSpPr>
        <p:spPr bwMode="auto">
          <a:xfrm>
            <a:off x="685800" y="1338263"/>
            <a:ext cx="7772400" cy="2103437"/>
          </a:xfrm>
          <a:prstGeom prst="rect">
            <a:avLst/>
          </a:prstGeom>
          <a:solidFill>
            <a:srgbClr val="EAEAEA"/>
          </a:solidFill>
          <a:ln w="9525">
            <a:noFill/>
            <a:miter lim="800000"/>
            <a:headEnd/>
            <a:tailEnd/>
          </a:ln>
        </p:spPr>
        <p:txBody>
          <a:bodyPr/>
          <a:lstStyle/>
          <a:p>
            <a:pPr>
              <a:spcBef>
                <a:spcPct val="20000"/>
              </a:spcBef>
            </a:pPr>
            <a:r>
              <a:rPr lang="en-US" sz="2400" i="1" dirty="0">
                <a:solidFill>
                  <a:schemeClr val="accent2"/>
                </a:solidFill>
                <a:latin typeface="Arial" pitchFamily="34" charset="0"/>
                <a:cs typeface="Times New Roman" pitchFamily="18" charset="0"/>
              </a:rPr>
              <a:t>Conservation of baryon number</a:t>
            </a:r>
            <a:r>
              <a:rPr lang="en-US" sz="2400" dirty="0">
                <a:solidFill>
                  <a:schemeClr val="accent2"/>
                </a:solidFill>
                <a:latin typeface="Arial" pitchFamily="34" charset="0"/>
                <a:cs typeface="Times New Roman" pitchFamily="18" charset="0"/>
              </a:rPr>
              <a:t>	</a:t>
            </a:r>
          </a:p>
          <a:p>
            <a:pPr>
              <a:spcBef>
                <a:spcPct val="20000"/>
              </a:spcBef>
            </a:pPr>
            <a:r>
              <a:rPr lang="en-US" sz="2400" dirty="0">
                <a:solidFill>
                  <a:srgbClr val="000000"/>
                </a:solidFill>
                <a:latin typeface="Arial" pitchFamily="34" charset="0"/>
                <a:cs typeface="Times New Roman" pitchFamily="18" charset="0"/>
                <a:sym typeface="Symbol" pitchFamily="18" charset="2"/>
              </a:rPr>
              <a:t></a:t>
            </a:r>
            <a:r>
              <a:rPr lang="en-US" sz="2400" dirty="0">
                <a:solidFill>
                  <a:srgbClr val="000000"/>
                </a:solidFill>
                <a:latin typeface="Arial" pitchFamily="34" charset="0"/>
                <a:cs typeface="Times New Roman" pitchFamily="18" charset="0"/>
              </a:rPr>
              <a:t>The </a:t>
            </a:r>
            <a:r>
              <a:rPr lang="en-US" sz="2400" b="1" dirty="0">
                <a:solidFill>
                  <a:srgbClr val="000000"/>
                </a:solidFill>
                <a:latin typeface="Arial" pitchFamily="34" charset="0"/>
                <a:cs typeface="Times New Roman" pitchFamily="18" charset="0"/>
              </a:rPr>
              <a:t>baryon number </a:t>
            </a:r>
            <a:r>
              <a:rPr lang="en-US" sz="2400" dirty="0" smtClean="0">
                <a:solidFill>
                  <a:srgbClr val="000000"/>
                </a:solidFill>
                <a:latin typeface="Arial" pitchFamily="34" charset="0"/>
                <a:cs typeface="Times New Roman" pitchFamily="18" charset="0"/>
              </a:rPr>
              <a:t>B of </a:t>
            </a:r>
            <a:r>
              <a:rPr lang="en-US" sz="2400" dirty="0">
                <a:solidFill>
                  <a:srgbClr val="000000"/>
                </a:solidFill>
                <a:latin typeface="Arial" pitchFamily="34" charset="0"/>
                <a:cs typeface="Times New Roman" pitchFamily="18" charset="0"/>
              </a:rPr>
              <a:t>a quark is </a:t>
            </a:r>
            <a:r>
              <a:rPr lang="en-US" sz="2400" baseline="30000" dirty="0">
                <a:solidFill>
                  <a:srgbClr val="000000"/>
                </a:solidFill>
                <a:latin typeface="Arial" pitchFamily="34" charset="0"/>
                <a:cs typeface="Times New Roman" pitchFamily="18" charset="0"/>
              </a:rPr>
              <a:t>+</a:t>
            </a:r>
            <a:r>
              <a:rPr lang="en-US" sz="2400" dirty="0">
                <a:solidFill>
                  <a:srgbClr val="000000"/>
                </a:solidFill>
                <a:latin typeface="Arial" pitchFamily="34" charset="0"/>
                <a:cs typeface="Times New Roman" pitchFamily="18" charset="0"/>
              </a:rPr>
              <a:t>1/3. The baryon number of an </a:t>
            </a:r>
            <a:r>
              <a:rPr lang="en-US" sz="2400" dirty="0" err="1">
                <a:solidFill>
                  <a:srgbClr val="000000"/>
                </a:solidFill>
                <a:latin typeface="Arial" pitchFamily="34" charset="0"/>
                <a:cs typeface="Times New Roman" pitchFamily="18" charset="0"/>
              </a:rPr>
              <a:t>antiquark</a:t>
            </a:r>
            <a:r>
              <a:rPr lang="en-US" sz="2400" dirty="0">
                <a:solidFill>
                  <a:srgbClr val="000000"/>
                </a:solidFill>
                <a:latin typeface="Arial" pitchFamily="34" charset="0"/>
                <a:cs typeface="Times New Roman" pitchFamily="18" charset="0"/>
              </a:rPr>
              <a:t> is </a:t>
            </a:r>
            <a:r>
              <a:rPr lang="en-US" sz="2400" baseline="30000" dirty="0">
                <a:solidFill>
                  <a:srgbClr val="000000"/>
                </a:solidFill>
                <a:latin typeface="Arial" pitchFamily="34" charset="0"/>
                <a:cs typeface="Times New Roman" pitchFamily="18" charset="0"/>
              </a:rPr>
              <a:t>-</a:t>
            </a:r>
            <a:r>
              <a:rPr lang="en-US" sz="2400" dirty="0">
                <a:solidFill>
                  <a:srgbClr val="000000"/>
                </a:solidFill>
                <a:latin typeface="Arial" pitchFamily="34" charset="0"/>
                <a:cs typeface="Times New Roman" pitchFamily="18" charset="0"/>
              </a:rPr>
              <a:t>1/3.</a:t>
            </a:r>
          </a:p>
        </p:txBody>
      </p:sp>
      <p:sp>
        <p:nvSpPr>
          <p:cNvPr id="17411" name="Rectangle 3"/>
          <p:cNvSpPr>
            <a:spLocks noGrp="1" noChangeArrowheads="1"/>
          </p:cNvSpPr>
          <p:nvPr>
            <p:ph type="ctrTitle"/>
          </p:nvPr>
        </p:nvSpPr>
        <p:spPr>
          <a:xfrm>
            <a:off x="685800" y="438150"/>
            <a:ext cx="8193088"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grpSp>
        <p:nvGrpSpPr>
          <p:cNvPr id="17427" name="Group 19"/>
          <p:cNvGrpSpPr>
            <a:grpSpLocks/>
          </p:cNvGrpSpPr>
          <p:nvPr/>
        </p:nvGrpSpPr>
        <p:grpSpPr bwMode="auto">
          <a:xfrm>
            <a:off x="989013" y="2573338"/>
            <a:ext cx="7358062" cy="822325"/>
            <a:chOff x="623" y="1621"/>
            <a:chExt cx="4635" cy="518"/>
          </a:xfrm>
        </p:grpSpPr>
        <p:sp>
          <p:nvSpPr>
            <p:cNvPr id="17420" name="Text Box 6"/>
            <p:cNvSpPr txBox="1">
              <a:spLocks noChangeArrowheads="1"/>
            </p:cNvSpPr>
            <p:nvPr/>
          </p:nvSpPr>
          <p:spPr bwMode="auto">
            <a:xfrm>
              <a:off x="3120" y="1621"/>
              <a:ext cx="2137" cy="518"/>
            </a:xfrm>
            <a:prstGeom prst="rect">
              <a:avLst/>
            </a:prstGeom>
            <a:solidFill>
              <a:srgbClr val="FF0000"/>
            </a:solidFill>
            <a:ln w="9525">
              <a:noFill/>
              <a:miter lim="800000"/>
              <a:headEnd/>
              <a:tailEnd/>
            </a:ln>
          </p:spPr>
          <p:txBody>
            <a:bodyPr>
              <a:spAutoFit/>
            </a:bodyPr>
            <a:lstStyle/>
            <a:p>
              <a:pPr algn="ctr">
                <a:spcBef>
                  <a:spcPct val="50000"/>
                </a:spcBef>
              </a:pPr>
              <a:r>
                <a:rPr lang="en-US" sz="2400">
                  <a:solidFill>
                    <a:schemeClr val="bg1"/>
                  </a:solidFill>
                  <a:latin typeface="Arial" pitchFamily="34" charset="0"/>
                </a:rPr>
                <a:t> quark (q) or antiquark (q) baryon number B</a:t>
              </a:r>
            </a:p>
          </p:txBody>
        </p:sp>
        <p:sp>
          <p:nvSpPr>
            <p:cNvPr id="17421" name="Rectangle 7"/>
            <p:cNvSpPr>
              <a:spLocks noChangeArrowheads="1"/>
            </p:cNvSpPr>
            <p:nvPr/>
          </p:nvSpPr>
          <p:spPr bwMode="auto">
            <a:xfrm>
              <a:off x="623" y="1623"/>
              <a:ext cx="4635" cy="511"/>
            </a:xfrm>
            <a:prstGeom prst="rect">
              <a:avLst/>
            </a:prstGeom>
            <a:noFill/>
            <a:ln w="12700">
              <a:solidFill>
                <a:schemeClr val="tx1"/>
              </a:solidFill>
              <a:miter lim="800000"/>
              <a:headEnd/>
              <a:tailEnd/>
            </a:ln>
          </p:spPr>
          <p:txBody>
            <a:bodyPr wrap="none" anchor="ctr"/>
            <a:lstStyle/>
            <a:p>
              <a:endParaRPr lang="en-US" sz="2400">
                <a:latin typeface="Arial" pitchFamily="34" charset="0"/>
              </a:endParaRPr>
            </a:p>
          </p:txBody>
        </p:sp>
        <p:sp>
          <p:nvSpPr>
            <p:cNvPr id="17422" name="Rectangle 8"/>
            <p:cNvSpPr>
              <a:spLocks noChangeArrowheads="1"/>
            </p:cNvSpPr>
            <p:nvPr/>
          </p:nvSpPr>
          <p:spPr bwMode="auto">
            <a:xfrm>
              <a:off x="792" y="1630"/>
              <a:ext cx="2297" cy="202"/>
            </a:xfrm>
            <a:prstGeom prst="rect">
              <a:avLst/>
            </a:prstGeom>
            <a:noFill/>
            <a:ln w="9525">
              <a:noFill/>
              <a:miter lim="800000"/>
              <a:headEnd/>
              <a:tailEnd/>
            </a:ln>
          </p:spPr>
          <p:txBody>
            <a:bodyPr/>
            <a:lstStyle/>
            <a:p>
              <a:pPr>
                <a:lnSpc>
                  <a:spcPct val="90000"/>
                </a:lnSpc>
                <a:spcBef>
                  <a:spcPct val="20000"/>
                </a:spcBef>
              </a:pPr>
              <a:r>
                <a:rPr lang="en-US" sz="2400">
                  <a:solidFill>
                    <a:srgbClr val="000000"/>
                  </a:solidFill>
                  <a:latin typeface="Arial" pitchFamily="34" charset="0"/>
                  <a:ea typeface="Times New Roman" pitchFamily="18" charset="0"/>
                  <a:cs typeface="Courier New" pitchFamily="49" charset="0"/>
                </a:rPr>
                <a:t>    </a:t>
              </a:r>
              <a:r>
                <a:rPr lang="en-US" sz="2400">
                  <a:solidFill>
                    <a:schemeClr val="accent2"/>
                  </a:solidFill>
                  <a:latin typeface="Arial" pitchFamily="34" charset="0"/>
                  <a:ea typeface="Times New Roman" pitchFamily="18" charset="0"/>
                  <a:cs typeface="Courier New" pitchFamily="49" charset="0"/>
                </a:rPr>
                <a:t>Quark: B = </a:t>
              </a:r>
              <a:r>
                <a:rPr lang="en-US" sz="2400" baseline="30000">
                  <a:solidFill>
                    <a:schemeClr val="accent2"/>
                  </a:solidFill>
                  <a:latin typeface="Arial" pitchFamily="34" charset="0"/>
                  <a:ea typeface="Times New Roman" pitchFamily="18" charset="0"/>
                  <a:cs typeface="Courier New" pitchFamily="49" charset="0"/>
                </a:rPr>
                <a:t>+</a:t>
              </a:r>
              <a:r>
                <a:rPr lang="en-US" sz="2400">
                  <a:solidFill>
                    <a:schemeClr val="accent2"/>
                  </a:solidFill>
                  <a:latin typeface="Arial" pitchFamily="34" charset="0"/>
                  <a:ea typeface="Times New Roman" pitchFamily="18" charset="0"/>
                  <a:cs typeface="Courier New" pitchFamily="49" charset="0"/>
                </a:rPr>
                <a:t>1/3</a:t>
              </a:r>
              <a:endParaRPr lang="en-US" sz="2400" baseline="30000">
                <a:solidFill>
                  <a:schemeClr val="accent2"/>
                </a:solidFill>
                <a:latin typeface="Arial" pitchFamily="34" charset="0"/>
                <a:ea typeface="Times New Roman" pitchFamily="18" charset="0"/>
                <a:cs typeface="Courier New" pitchFamily="49" charset="0"/>
              </a:endParaRPr>
            </a:p>
          </p:txBody>
        </p:sp>
        <p:sp>
          <p:nvSpPr>
            <p:cNvPr id="17423" name="Rectangle 9"/>
            <p:cNvSpPr>
              <a:spLocks noChangeArrowheads="1"/>
            </p:cNvSpPr>
            <p:nvPr/>
          </p:nvSpPr>
          <p:spPr bwMode="auto">
            <a:xfrm>
              <a:off x="722" y="1829"/>
              <a:ext cx="2297" cy="202"/>
            </a:xfrm>
            <a:prstGeom prst="rect">
              <a:avLst/>
            </a:prstGeom>
            <a:noFill/>
            <a:ln w="9525">
              <a:noFill/>
              <a:miter lim="800000"/>
              <a:headEnd/>
              <a:tailEnd/>
            </a:ln>
          </p:spPr>
          <p:txBody>
            <a:bodyPr/>
            <a:lstStyle/>
            <a:p>
              <a:pPr>
                <a:lnSpc>
                  <a:spcPct val="90000"/>
                </a:lnSpc>
                <a:spcBef>
                  <a:spcPct val="20000"/>
                </a:spcBef>
              </a:pPr>
              <a:r>
                <a:rPr lang="en-US" sz="2400">
                  <a:solidFill>
                    <a:schemeClr val="accent2"/>
                  </a:solidFill>
                  <a:latin typeface="Arial" pitchFamily="34" charset="0"/>
                  <a:ea typeface="Times New Roman" pitchFamily="18" charset="0"/>
                  <a:cs typeface="Courier New" pitchFamily="49" charset="0"/>
                </a:rPr>
                <a:t>Antiquark: B = </a:t>
              </a:r>
              <a:r>
                <a:rPr lang="en-US" sz="2400" baseline="30000">
                  <a:solidFill>
                    <a:schemeClr val="accent2"/>
                  </a:solidFill>
                  <a:latin typeface="Arial" pitchFamily="34" charset="0"/>
                  <a:ea typeface="Times New Roman" pitchFamily="18" charset="0"/>
                  <a:cs typeface="Courier New" pitchFamily="49" charset="0"/>
                </a:rPr>
                <a:t>- </a:t>
              </a:r>
              <a:r>
                <a:rPr lang="en-US" sz="2400">
                  <a:solidFill>
                    <a:schemeClr val="accent2"/>
                  </a:solidFill>
                  <a:latin typeface="Arial" pitchFamily="34" charset="0"/>
                  <a:ea typeface="Times New Roman" pitchFamily="18" charset="0"/>
                  <a:cs typeface="Courier New" pitchFamily="49" charset="0"/>
                </a:rPr>
                <a:t>1/3</a:t>
              </a:r>
            </a:p>
          </p:txBody>
        </p:sp>
        <p:sp>
          <p:nvSpPr>
            <p:cNvPr id="17424" name="Line 10"/>
            <p:cNvSpPr>
              <a:spLocks noChangeShapeType="1"/>
            </p:cNvSpPr>
            <p:nvPr/>
          </p:nvSpPr>
          <p:spPr bwMode="auto">
            <a:xfrm>
              <a:off x="3397" y="1934"/>
              <a:ext cx="46" cy="0"/>
            </a:xfrm>
            <a:prstGeom prst="line">
              <a:avLst/>
            </a:prstGeom>
            <a:noFill/>
            <a:ln w="28575">
              <a:solidFill>
                <a:schemeClr val="bg1"/>
              </a:solidFill>
              <a:round/>
              <a:headEnd/>
              <a:tailEnd/>
            </a:ln>
          </p:spPr>
          <p:txBody>
            <a:bodyPr/>
            <a:lstStyle/>
            <a:p>
              <a:endParaRPr lang="en-US"/>
            </a:p>
          </p:txBody>
        </p:sp>
      </p:grpSp>
      <p:grpSp>
        <p:nvGrpSpPr>
          <p:cNvPr id="3" name="Group 17"/>
          <p:cNvGrpSpPr>
            <a:grpSpLocks/>
          </p:cNvGrpSpPr>
          <p:nvPr/>
        </p:nvGrpSpPr>
        <p:grpSpPr bwMode="auto">
          <a:xfrm>
            <a:off x="2541588" y="4964113"/>
            <a:ext cx="430212" cy="34925"/>
            <a:chOff x="1751" y="3161"/>
            <a:chExt cx="271" cy="22"/>
          </a:xfrm>
        </p:grpSpPr>
        <p:sp>
          <p:nvSpPr>
            <p:cNvPr id="17417" name="Line 14"/>
            <p:cNvSpPr>
              <a:spLocks noChangeShapeType="1"/>
            </p:cNvSpPr>
            <p:nvPr/>
          </p:nvSpPr>
          <p:spPr bwMode="auto">
            <a:xfrm>
              <a:off x="1751" y="3183"/>
              <a:ext cx="53" cy="0"/>
            </a:xfrm>
            <a:prstGeom prst="line">
              <a:avLst/>
            </a:prstGeom>
            <a:noFill/>
            <a:ln w="19050">
              <a:solidFill>
                <a:schemeClr val="tx1"/>
              </a:solidFill>
              <a:round/>
              <a:headEnd/>
              <a:tailEnd/>
            </a:ln>
          </p:spPr>
          <p:txBody>
            <a:bodyPr/>
            <a:lstStyle/>
            <a:p>
              <a:endParaRPr lang="en-US"/>
            </a:p>
          </p:txBody>
        </p:sp>
        <p:sp>
          <p:nvSpPr>
            <p:cNvPr id="17418" name="Line 15"/>
            <p:cNvSpPr>
              <a:spLocks noChangeShapeType="1"/>
            </p:cNvSpPr>
            <p:nvPr/>
          </p:nvSpPr>
          <p:spPr bwMode="auto">
            <a:xfrm>
              <a:off x="1864" y="3176"/>
              <a:ext cx="53" cy="0"/>
            </a:xfrm>
            <a:prstGeom prst="line">
              <a:avLst/>
            </a:prstGeom>
            <a:noFill/>
            <a:ln w="19050">
              <a:solidFill>
                <a:schemeClr val="tx1"/>
              </a:solidFill>
              <a:round/>
              <a:headEnd/>
              <a:tailEnd/>
            </a:ln>
          </p:spPr>
          <p:txBody>
            <a:bodyPr/>
            <a:lstStyle/>
            <a:p>
              <a:endParaRPr lang="en-US"/>
            </a:p>
          </p:txBody>
        </p:sp>
        <p:sp>
          <p:nvSpPr>
            <p:cNvPr id="17419" name="Line 16"/>
            <p:cNvSpPr>
              <a:spLocks noChangeShapeType="1"/>
            </p:cNvSpPr>
            <p:nvPr/>
          </p:nvSpPr>
          <p:spPr bwMode="auto">
            <a:xfrm>
              <a:off x="1969" y="3161"/>
              <a:ext cx="53" cy="0"/>
            </a:xfrm>
            <a:prstGeom prst="line">
              <a:avLst/>
            </a:prstGeom>
            <a:noFill/>
            <a:ln w="19050">
              <a:solidFill>
                <a:schemeClr val="tx1"/>
              </a:solidFill>
              <a:round/>
              <a:headEnd/>
              <a:tailEnd/>
            </a:ln>
          </p:spPr>
          <p:txBody>
            <a:bodyPr/>
            <a:lstStyle/>
            <a:p>
              <a:endParaRPr lang="en-US"/>
            </a:p>
          </p:txBody>
        </p:sp>
      </p:grpSp>
      <p:sp>
        <p:nvSpPr>
          <p:cNvPr id="1450002" name="Line 18"/>
          <p:cNvSpPr>
            <a:spLocks noChangeShapeType="1"/>
          </p:cNvSpPr>
          <p:nvPr/>
        </p:nvSpPr>
        <p:spPr bwMode="auto">
          <a:xfrm>
            <a:off x="5433084" y="5376863"/>
            <a:ext cx="84137" cy="0"/>
          </a:xfrm>
          <a:prstGeom prst="line">
            <a:avLst/>
          </a:prstGeom>
          <a:noFill/>
          <a:ln w="19050">
            <a:solidFill>
              <a:schemeClr val="tx1"/>
            </a:solidFill>
            <a:round/>
            <a:headEnd/>
            <a:tailEn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49986">
                                            <p:txEl>
                                              <p:pRg st="0" end="0"/>
                                            </p:txEl>
                                          </p:spTgt>
                                        </p:tgtEl>
                                        <p:attrNameLst>
                                          <p:attrName>style.visibility</p:attrName>
                                        </p:attrNameLst>
                                      </p:cBhvr>
                                      <p:to>
                                        <p:strVal val="visible"/>
                                      </p:to>
                                    </p:set>
                                    <p:anim calcmode="lin" valueType="num">
                                      <p:cBhvr additive="base">
                                        <p:cTn id="7" dur="500" fill="hold"/>
                                        <p:tgtEl>
                                          <p:spTgt spid="144998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4998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49986">
                                            <p:txEl>
                                              <p:pRg st="1" end="1"/>
                                            </p:txEl>
                                          </p:spTgt>
                                        </p:tgtEl>
                                        <p:attrNameLst>
                                          <p:attrName>style.visibility</p:attrName>
                                        </p:attrNameLst>
                                      </p:cBhvr>
                                      <p:to>
                                        <p:strVal val="visible"/>
                                      </p:to>
                                    </p:set>
                                    <p:anim calcmode="lin" valueType="num">
                                      <p:cBhvr additive="base">
                                        <p:cTn id="13" dur="500" fill="hold"/>
                                        <p:tgtEl>
                                          <p:spTgt spid="144998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4998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17427"/>
                                        </p:tgtEl>
                                        <p:attrNameLst>
                                          <p:attrName>style.visibility</p:attrName>
                                        </p:attrNameLst>
                                      </p:cBhvr>
                                      <p:to>
                                        <p:strVal val="visible"/>
                                      </p:to>
                                    </p:set>
                                    <p:anim calcmode="lin" valueType="num">
                                      <p:cBhvr>
                                        <p:cTn id="19" dur="500" fill="hold"/>
                                        <p:tgtEl>
                                          <p:spTgt spid="17427"/>
                                        </p:tgtEl>
                                        <p:attrNameLst>
                                          <p:attrName>ppt_w</p:attrName>
                                        </p:attrNameLst>
                                      </p:cBhvr>
                                      <p:tavLst>
                                        <p:tav tm="0">
                                          <p:val>
                                            <p:fltVal val="0"/>
                                          </p:val>
                                        </p:tav>
                                        <p:tav tm="100000">
                                          <p:val>
                                            <p:strVal val="#ppt_w"/>
                                          </p:val>
                                        </p:tav>
                                      </p:tavLst>
                                    </p:anim>
                                    <p:anim calcmode="lin" valueType="num">
                                      <p:cBhvr>
                                        <p:cTn id="20" dur="500" fill="hold"/>
                                        <p:tgtEl>
                                          <p:spTgt spid="17427"/>
                                        </p:tgtEl>
                                        <p:attrNameLst>
                                          <p:attrName>ppt_h</p:attrName>
                                        </p:attrNameLst>
                                      </p:cBhvr>
                                      <p:tavLst>
                                        <p:tav tm="0">
                                          <p:val>
                                            <p:fltVal val="0"/>
                                          </p:val>
                                        </p:tav>
                                        <p:tav tm="100000">
                                          <p:val>
                                            <p:strVal val="#ppt_h"/>
                                          </p:val>
                                        </p:tav>
                                      </p:tavLst>
                                    </p:anim>
                                    <p:animEffect transition="in" filter="fade">
                                      <p:cBhvr>
                                        <p:cTn id="21" dur="500"/>
                                        <p:tgtEl>
                                          <p:spTgt spid="17427"/>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449997">
                                            <p:txEl>
                                              <p:pRg st="0" end="0"/>
                                            </p:txEl>
                                          </p:spTgt>
                                        </p:tgtEl>
                                        <p:attrNameLst>
                                          <p:attrName>style.visibility</p:attrName>
                                        </p:attrNameLst>
                                      </p:cBhvr>
                                      <p:to>
                                        <p:strVal val="visible"/>
                                      </p:to>
                                    </p:set>
                                    <p:anim calcmode="lin" valueType="num">
                                      <p:cBhvr additive="base">
                                        <p:cTn id="26" dur="500" fill="hold"/>
                                        <p:tgtEl>
                                          <p:spTgt spid="1449997">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44999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449997">
                                            <p:txEl>
                                              <p:pRg st="1" end="1"/>
                                            </p:txEl>
                                          </p:spTgt>
                                        </p:tgtEl>
                                        <p:attrNameLst>
                                          <p:attrName>style.visibility</p:attrName>
                                        </p:attrNameLst>
                                      </p:cBhvr>
                                      <p:to>
                                        <p:strVal val="visible"/>
                                      </p:to>
                                    </p:set>
                                    <p:anim calcmode="lin" valueType="num">
                                      <p:cBhvr additive="base">
                                        <p:cTn id="32" dur="500" fill="hold"/>
                                        <p:tgtEl>
                                          <p:spTgt spid="1449997">
                                            <p:txEl>
                                              <p:pRg st="1" end="1"/>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44999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449997">
                                            <p:txEl>
                                              <p:pRg st="2" end="2"/>
                                            </p:txEl>
                                          </p:spTgt>
                                        </p:tgtEl>
                                        <p:attrNameLst>
                                          <p:attrName>style.visibility</p:attrName>
                                        </p:attrNameLst>
                                      </p:cBhvr>
                                      <p:to>
                                        <p:strVal val="visible"/>
                                      </p:to>
                                    </p:set>
                                    <p:anim calcmode="lin" valueType="num">
                                      <p:cBhvr additive="base">
                                        <p:cTn id="38" dur="500" fill="hold"/>
                                        <p:tgtEl>
                                          <p:spTgt spid="1449997">
                                            <p:txEl>
                                              <p:pRg st="2" end="2"/>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44999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449997">
                                            <p:txEl>
                                              <p:pRg st="3" end="3"/>
                                            </p:txEl>
                                          </p:spTgt>
                                        </p:tgtEl>
                                        <p:attrNameLst>
                                          <p:attrName>style.visibility</p:attrName>
                                        </p:attrNameLst>
                                      </p:cBhvr>
                                      <p:to>
                                        <p:strVal val="visible"/>
                                      </p:to>
                                    </p:set>
                                    <p:anim calcmode="lin" valueType="num">
                                      <p:cBhvr additive="base">
                                        <p:cTn id="44" dur="500" fill="hold"/>
                                        <p:tgtEl>
                                          <p:spTgt spid="1449997">
                                            <p:txEl>
                                              <p:pRg st="3" end="3"/>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44999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par>
                                <p:cTn id="46" presetID="2" presetClass="entr" presetSubtype="4" fill="hold" nodeType="withEffect">
                                  <p:stCondLst>
                                    <p:cond delay="0"/>
                                  </p:stCondLst>
                                  <p:childTnLst>
                                    <p:set>
                                      <p:cBhvr>
                                        <p:cTn id="47" dur="1" fill="hold">
                                          <p:stCondLst>
                                            <p:cond delay="0"/>
                                          </p:stCondLst>
                                        </p:cTn>
                                        <p:tgtEl>
                                          <p:spTgt spid="3"/>
                                        </p:tgtEl>
                                        <p:attrNameLst>
                                          <p:attrName>style.visibility</p:attrName>
                                        </p:attrNameLst>
                                      </p:cBhvr>
                                      <p:to>
                                        <p:strVal val="visible"/>
                                      </p:to>
                                    </p:set>
                                    <p:anim calcmode="lin" valueType="num">
                                      <p:cBhvr additive="base">
                                        <p:cTn id="48" dur="500" fill="hold"/>
                                        <p:tgtEl>
                                          <p:spTgt spid="3"/>
                                        </p:tgtEl>
                                        <p:attrNameLst>
                                          <p:attrName>ppt_x</p:attrName>
                                        </p:attrNameLst>
                                      </p:cBhvr>
                                      <p:tavLst>
                                        <p:tav tm="0">
                                          <p:val>
                                            <p:strVal val="#ppt_x"/>
                                          </p:val>
                                        </p:tav>
                                        <p:tav tm="100000">
                                          <p:val>
                                            <p:strVal val="#ppt_x"/>
                                          </p:val>
                                        </p:tav>
                                      </p:tavLst>
                                    </p:anim>
                                    <p:anim calcmode="lin" valueType="num">
                                      <p:cBhvr additive="base">
                                        <p:cTn id="4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1449997">
                                            <p:txEl>
                                              <p:pRg st="4" end="4"/>
                                            </p:txEl>
                                          </p:spTgt>
                                        </p:tgtEl>
                                        <p:attrNameLst>
                                          <p:attrName>style.visibility</p:attrName>
                                        </p:attrNameLst>
                                      </p:cBhvr>
                                      <p:to>
                                        <p:strVal val="visible"/>
                                      </p:to>
                                    </p:set>
                                    <p:anim calcmode="lin" valueType="num">
                                      <p:cBhvr additive="base">
                                        <p:cTn id="54" dur="500" fill="hold"/>
                                        <p:tgtEl>
                                          <p:spTgt spid="1449997">
                                            <p:txEl>
                                              <p:pRg st="4" end="4"/>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144999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4" name="arrow.wav"/>
                                        </p:tgtEl>
                                      </p:cMediaNode>
                                    </p:audio>
                                  </p:subTnLst>
                                </p:cTn>
                              </p:par>
                              <p:par>
                                <p:cTn id="56" presetID="2" presetClass="entr" presetSubtype="4" fill="hold" grpId="0" nodeType="withEffect">
                                  <p:stCondLst>
                                    <p:cond delay="0"/>
                                  </p:stCondLst>
                                  <p:childTnLst>
                                    <p:set>
                                      <p:cBhvr>
                                        <p:cTn id="57" dur="1" fill="hold">
                                          <p:stCondLst>
                                            <p:cond delay="0"/>
                                          </p:stCondLst>
                                        </p:cTn>
                                        <p:tgtEl>
                                          <p:spTgt spid="1450002"/>
                                        </p:tgtEl>
                                        <p:attrNameLst>
                                          <p:attrName>style.visibility</p:attrName>
                                        </p:attrNameLst>
                                      </p:cBhvr>
                                      <p:to>
                                        <p:strVal val="visible"/>
                                      </p:to>
                                    </p:set>
                                    <p:anim calcmode="lin" valueType="num">
                                      <p:cBhvr additive="base">
                                        <p:cTn id="58" dur="500" fill="hold"/>
                                        <p:tgtEl>
                                          <p:spTgt spid="1450002"/>
                                        </p:tgtEl>
                                        <p:attrNameLst>
                                          <p:attrName>ppt_x</p:attrName>
                                        </p:attrNameLst>
                                      </p:cBhvr>
                                      <p:tavLst>
                                        <p:tav tm="0">
                                          <p:val>
                                            <p:strVal val="#ppt_x"/>
                                          </p:val>
                                        </p:tav>
                                        <p:tav tm="100000">
                                          <p:val>
                                            <p:strVal val="#ppt_x"/>
                                          </p:val>
                                        </p:tav>
                                      </p:tavLst>
                                    </p:anim>
                                    <p:anim calcmode="lin" valueType="num">
                                      <p:cBhvr additive="base">
                                        <p:cTn id="59" dur="500" fill="hold"/>
                                        <p:tgtEl>
                                          <p:spTgt spid="1450002"/>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1450003">
                                            <p:txEl>
                                              <p:pRg st="0" end="0"/>
                                            </p:txEl>
                                          </p:spTgt>
                                        </p:tgtEl>
                                        <p:attrNameLst>
                                          <p:attrName>style.visibility</p:attrName>
                                        </p:attrNameLst>
                                      </p:cBhvr>
                                      <p:to>
                                        <p:strVal val="visible"/>
                                      </p:to>
                                    </p:set>
                                    <p:anim calcmode="lin" valueType="num">
                                      <p:cBhvr additive="base">
                                        <p:cTn id="64" dur="500" fill="hold"/>
                                        <p:tgtEl>
                                          <p:spTgt spid="1450003">
                                            <p:txEl>
                                              <p:pRg st="0" end="0"/>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145000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000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8188" name="Rectangle 12"/>
          <p:cNvSpPr>
            <a:spLocks noChangeArrowheads="1"/>
          </p:cNvSpPr>
          <p:nvPr/>
        </p:nvSpPr>
        <p:spPr bwMode="auto">
          <a:xfrm>
            <a:off x="674688" y="3424238"/>
            <a:ext cx="7772400" cy="3433762"/>
          </a:xfrm>
          <a:prstGeom prst="rect">
            <a:avLst/>
          </a:prstGeom>
          <a:solidFill>
            <a:srgbClr val="FFFFCC"/>
          </a:solidFill>
          <a:ln w="9525">
            <a:noFill/>
            <a:miter lim="800000"/>
            <a:headEnd/>
            <a:tailEnd/>
          </a:ln>
        </p:spPr>
        <p:txBody>
          <a:bodyPr/>
          <a:lstStyle/>
          <a:p>
            <a:pPr>
              <a:spcBef>
                <a:spcPct val="20000"/>
              </a:spcBef>
            </a:pPr>
            <a:r>
              <a:rPr lang="en-US" sz="2400">
                <a:latin typeface="Arial" pitchFamily="34" charset="0"/>
                <a:sym typeface="Symbol" pitchFamily="18" charset="2"/>
              </a:rPr>
              <a:t>EXAMPLE: </a:t>
            </a:r>
            <a:r>
              <a:rPr lang="en-US" sz="2400">
                <a:solidFill>
                  <a:srgbClr val="000000"/>
                </a:solidFill>
                <a:latin typeface="Arial" pitchFamily="34" charset="0"/>
                <a:cs typeface="Times New Roman" pitchFamily="18" charset="0"/>
              </a:rPr>
              <a:t>The lambda zero particle (</a:t>
            </a:r>
            <a:r>
              <a:rPr lang="en-US" sz="2400">
                <a:solidFill>
                  <a:srgbClr val="000000"/>
                </a:solidFill>
                <a:latin typeface="Arial" pitchFamily="34" charset="0"/>
                <a:cs typeface="Times New Roman" pitchFamily="18" charset="0"/>
                <a:sym typeface="Symbol" pitchFamily="18" charset="2"/>
              </a:rPr>
              <a:t></a:t>
            </a:r>
            <a:r>
              <a:rPr lang="en-US" sz="2400" baseline="30000">
                <a:solidFill>
                  <a:srgbClr val="000000"/>
                </a:solidFill>
                <a:latin typeface="Arial" pitchFamily="34" charset="0"/>
                <a:cs typeface="Times New Roman" pitchFamily="18" charset="0"/>
                <a:sym typeface="Symbol" pitchFamily="18" charset="2"/>
              </a:rPr>
              <a:t>0</a:t>
            </a:r>
            <a:r>
              <a:rPr lang="en-US" sz="2400">
                <a:solidFill>
                  <a:srgbClr val="000000"/>
                </a:solidFill>
                <a:latin typeface="Arial" pitchFamily="34" charset="0"/>
                <a:cs typeface="Times New Roman" pitchFamily="18" charset="0"/>
              </a:rPr>
              <a:t>) is a baryon having the quark combo of (uds). What is its charge? What is its strangeness?</a:t>
            </a:r>
          </a:p>
          <a:p>
            <a:pPr>
              <a:spcBef>
                <a:spcPct val="20000"/>
              </a:spcBef>
            </a:pPr>
            <a:r>
              <a:rPr lang="en-US" sz="2400">
                <a:solidFill>
                  <a:srgbClr val="000000"/>
                </a:solidFill>
                <a:latin typeface="Arial" pitchFamily="34" charset="0"/>
                <a:cs typeface="Times New Roman" pitchFamily="18" charset="0"/>
              </a:rPr>
              <a:t>SOLUTION: From the table the charges are u = </a:t>
            </a:r>
            <a:r>
              <a:rPr lang="en-US" sz="2400" baseline="30000">
                <a:solidFill>
                  <a:srgbClr val="000000"/>
                </a:solidFill>
                <a:latin typeface="Arial" pitchFamily="34" charset="0"/>
                <a:cs typeface="Times New Roman" pitchFamily="18" charset="0"/>
              </a:rPr>
              <a:t>+</a:t>
            </a:r>
            <a:r>
              <a:rPr lang="en-US" sz="2400">
                <a:solidFill>
                  <a:srgbClr val="000000"/>
                </a:solidFill>
                <a:latin typeface="Arial" pitchFamily="34" charset="0"/>
                <a:cs typeface="Times New Roman" pitchFamily="18" charset="0"/>
              </a:rPr>
              <a:t>2/3,  d = </a:t>
            </a:r>
            <a:r>
              <a:rPr lang="en-US" sz="2400" baseline="30000">
                <a:solidFill>
                  <a:srgbClr val="000000"/>
                </a:solidFill>
                <a:latin typeface="Arial" pitchFamily="34" charset="0"/>
                <a:cs typeface="Times New Roman" pitchFamily="18" charset="0"/>
              </a:rPr>
              <a:t>-</a:t>
            </a:r>
            <a:r>
              <a:rPr lang="en-US" sz="2400">
                <a:solidFill>
                  <a:srgbClr val="000000"/>
                </a:solidFill>
                <a:latin typeface="Arial" pitchFamily="34" charset="0"/>
                <a:cs typeface="Times New Roman" pitchFamily="18" charset="0"/>
              </a:rPr>
              <a:t>1/3 and s = </a:t>
            </a:r>
            <a:r>
              <a:rPr lang="en-US" sz="2400" baseline="30000">
                <a:solidFill>
                  <a:srgbClr val="000000"/>
                </a:solidFill>
                <a:latin typeface="Arial" pitchFamily="34" charset="0"/>
                <a:cs typeface="Times New Roman" pitchFamily="18" charset="0"/>
              </a:rPr>
              <a:t>-</a:t>
            </a:r>
            <a:r>
              <a:rPr lang="en-US" sz="2400">
                <a:solidFill>
                  <a:srgbClr val="000000"/>
                </a:solidFill>
                <a:latin typeface="Arial" pitchFamily="34" charset="0"/>
                <a:cs typeface="Times New Roman" pitchFamily="18" charset="0"/>
              </a:rPr>
              <a:t>1/3 so that the total charge is 0.</a:t>
            </a:r>
          </a:p>
          <a:p>
            <a:pPr>
              <a:spcBef>
                <a:spcPct val="20000"/>
              </a:spcBef>
            </a:pPr>
            <a:r>
              <a:rPr lang="en-US" sz="2400">
                <a:solidFill>
                  <a:srgbClr val="000000"/>
                </a:solidFill>
                <a:latin typeface="Arial" pitchFamily="34" charset="0"/>
                <a:cs typeface="Times New Roman" pitchFamily="18" charset="0"/>
                <a:sym typeface="Symbol" pitchFamily="18" charset="2"/>
              </a:rPr>
              <a:t></a:t>
            </a:r>
            <a:r>
              <a:rPr lang="en-US" sz="2400">
                <a:solidFill>
                  <a:srgbClr val="000000"/>
                </a:solidFill>
                <a:latin typeface="Arial" pitchFamily="34" charset="0"/>
                <a:cs typeface="Times New Roman" pitchFamily="18" charset="0"/>
              </a:rPr>
              <a:t>From the above formula </a:t>
            </a:r>
          </a:p>
          <a:p>
            <a:pPr>
              <a:spcBef>
                <a:spcPct val="20000"/>
              </a:spcBef>
            </a:pPr>
            <a:r>
              <a:rPr lang="en-US" sz="2400">
                <a:solidFill>
                  <a:srgbClr val="000000"/>
                </a:solidFill>
                <a:latin typeface="Arial" pitchFamily="34" charset="0"/>
                <a:cs typeface="Times New Roman" pitchFamily="18" charset="0"/>
              </a:rPr>
              <a:t>     S = </a:t>
            </a:r>
            <a:r>
              <a:rPr lang="en-US" sz="2400">
                <a:solidFill>
                  <a:srgbClr val="000000"/>
                </a:solidFill>
                <a:latin typeface="Arial" pitchFamily="34" charset="0"/>
                <a:ea typeface="Times New Roman" pitchFamily="18" charset="0"/>
                <a:cs typeface="Courier New" pitchFamily="49" charset="0"/>
                <a:sym typeface="Symbol" pitchFamily="18" charset="2"/>
              </a:rPr>
              <a:t># antistrange quarks  –  # strange quarks</a:t>
            </a:r>
          </a:p>
          <a:p>
            <a:pPr>
              <a:spcBef>
                <a:spcPct val="20000"/>
              </a:spcBef>
            </a:pPr>
            <a:r>
              <a:rPr lang="en-US" sz="2400">
                <a:solidFill>
                  <a:srgbClr val="000000"/>
                </a:solidFill>
                <a:latin typeface="Arial" pitchFamily="34" charset="0"/>
                <a:ea typeface="Times New Roman" pitchFamily="18" charset="0"/>
                <a:cs typeface="Courier New" pitchFamily="49" charset="0"/>
                <a:sym typeface="Symbol" pitchFamily="18" charset="2"/>
              </a:rPr>
              <a:t>        = 0 – 1 = </a:t>
            </a:r>
            <a:r>
              <a:rPr lang="en-US" sz="2400" baseline="30000">
                <a:solidFill>
                  <a:srgbClr val="000000"/>
                </a:solidFill>
                <a:latin typeface="Arial" pitchFamily="34" charset="0"/>
                <a:ea typeface="Times New Roman" pitchFamily="18" charset="0"/>
                <a:cs typeface="Courier New" pitchFamily="49" charset="0"/>
                <a:sym typeface="Symbol" pitchFamily="18" charset="2"/>
              </a:rPr>
              <a:t>-</a:t>
            </a:r>
            <a:r>
              <a:rPr lang="en-US" sz="2400">
                <a:solidFill>
                  <a:srgbClr val="000000"/>
                </a:solidFill>
                <a:latin typeface="Arial" pitchFamily="34" charset="0"/>
                <a:ea typeface="Times New Roman" pitchFamily="18" charset="0"/>
                <a:cs typeface="Courier New" pitchFamily="49" charset="0"/>
                <a:sym typeface="Symbol" pitchFamily="18" charset="2"/>
              </a:rPr>
              <a:t>1.</a:t>
            </a:r>
          </a:p>
        </p:txBody>
      </p:sp>
      <p:sp>
        <p:nvSpPr>
          <p:cNvPr id="1458178" name="Rectangle 2"/>
          <p:cNvSpPr>
            <a:spLocks noChangeArrowheads="1"/>
          </p:cNvSpPr>
          <p:nvPr/>
        </p:nvSpPr>
        <p:spPr bwMode="auto">
          <a:xfrm>
            <a:off x="685800" y="1338263"/>
            <a:ext cx="7772400" cy="2138362"/>
          </a:xfrm>
          <a:prstGeom prst="rect">
            <a:avLst/>
          </a:prstGeom>
          <a:solidFill>
            <a:srgbClr val="EAEAEA"/>
          </a:solidFill>
          <a:ln w="9525">
            <a:noFill/>
            <a:miter lim="800000"/>
            <a:headEnd/>
            <a:tailEnd/>
          </a:ln>
        </p:spPr>
        <p:txBody>
          <a:bodyPr/>
          <a:lstStyle/>
          <a:p>
            <a:pPr>
              <a:spcBef>
                <a:spcPct val="20000"/>
              </a:spcBef>
            </a:pPr>
            <a:r>
              <a:rPr lang="en-US" sz="2400" i="1" dirty="0">
                <a:solidFill>
                  <a:schemeClr val="accent2"/>
                </a:solidFill>
                <a:latin typeface="Arial" pitchFamily="34" charset="0"/>
                <a:cs typeface="Times New Roman" pitchFamily="18" charset="0"/>
              </a:rPr>
              <a:t>Conservation of strangeness</a:t>
            </a:r>
            <a:r>
              <a:rPr lang="en-US" sz="2400" dirty="0">
                <a:solidFill>
                  <a:schemeClr val="accent2"/>
                </a:solidFill>
                <a:latin typeface="Arial" pitchFamily="34" charset="0"/>
                <a:cs typeface="Times New Roman" pitchFamily="18" charset="0"/>
              </a:rPr>
              <a:t>	</a:t>
            </a:r>
            <a:r>
              <a:rPr lang="en-US" dirty="0">
                <a:solidFill>
                  <a:srgbClr val="000000"/>
                </a:solidFill>
                <a:cs typeface="Times New Roman" pitchFamily="18" charset="0"/>
              </a:rPr>
              <a:t>	</a:t>
            </a:r>
          </a:p>
          <a:p>
            <a:pPr>
              <a:spcBef>
                <a:spcPct val="20000"/>
              </a:spcBef>
            </a:pPr>
            <a:r>
              <a:rPr lang="en-US" sz="2400" dirty="0">
                <a:solidFill>
                  <a:srgbClr val="000000"/>
                </a:solidFill>
                <a:latin typeface="Arial" pitchFamily="34" charset="0"/>
                <a:cs typeface="Times New Roman" pitchFamily="18" charset="0"/>
                <a:sym typeface="Symbol" pitchFamily="18" charset="2"/>
              </a:rPr>
              <a:t></a:t>
            </a:r>
            <a:r>
              <a:rPr lang="en-US" sz="2400" dirty="0">
                <a:solidFill>
                  <a:srgbClr val="000000"/>
                </a:solidFill>
                <a:latin typeface="Arial" pitchFamily="34" charset="0"/>
                <a:cs typeface="Times New Roman" pitchFamily="18" charset="0"/>
              </a:rPr>
              <a:t>The </a:t>
            </a:r>
            <a:r>
              <a:rPr lang="en-US" sz="2400" b="1" dirty="0">
                <a:solidFill>
                  <a:srgbClr val="000000"/>
                </a:solidFill>
                <a:latin typeface="Arial" pitchFamily="34" charset="0"/>
                <a:cs typeface="Times New Roman" pitchFamily="18" charset="0"/>
              </a:rPr>
              <a:t>strangeness number </a:t>
            </a:r>
            <a:r>
              <a:rPr lang="en-US" sz="2400" dirty="0">
                <a:solidFill>
                  <a:srgbClr val="000000"/>
                </a:solidFill>
                <a:latin typeface="Arial" pitchFamily="34" charset="0"/>
                <a:cs typeface="Times New Roman" pitchFamily="18" charset="0"/>
              </a:rPr>
              <a:t>S of a baryon is related to the number of strange quarks the particle </a:t>
            </a:r>
            <a:r>
              <a:rPr lang="en-US" sz="2400" dirty="0" smtClean="0">
                <a:solidFill>
                  <a:srgbClr val="000000"/>
                </a:solidFill>
                <a:latin typeface="Arial" pitchFamily="34" charset="0"/>
                <a:cs typeface="Times New Roman" pitchFamily="18" charset="0"/>
              </a:rPr>
              <a:t>has.</a:t>
            </a:r>
            <a:r>
              <a:rPr lang="en-US" sz="2400" dirty="0">
                <a:solidFill>
                  <a:srgbClr val="000000"/>
                </a:solidFill>
                <a:latin typeface="Arial" pitchFamily="34" charset="0"/>
                <a:cs typeface="Times New Roman" pitchFamily="18" charset="0"/>
              </a:rPr>
              <a:t>	</a:t>
            </a:r>
          </a:p>
        </p:txBody>
      </p:sp>
      <p:sp>
        <p:nvSpPr>
          <p:cNvPr id="25603" name="Rectangle 3"/>
          <p:cNvSpPr>
            <a:spLocks noGrp="1" noChangeArrowheads="1"/>
          </p:cNvSpPr>
          <p:nvPr>
            <p:ph type="ctrTitle"/>
          </p:nvPr>
        </p:nvSpPr>
        <p:spPr>
          <a:xfrm>
            <a:off x="685800" y="438150"/>
            <a:ext cx="8066088"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grpSp>
        <p:nvGrpSpPr>
          <p:cNvPr id="25610" name="Group 10"/>
          <p:cNvGrpSpPr>
            <a:grpSpLocks/>
          </p:cNvGrpSpPr>
          <p:nvPr/>
        </p:nvGrpSpPr>
        <p:grpSpPr bwMode="auto">
          <a:xfrm>
            <a:off x="989013" y="2571750"/>
            <a:ext cx="7366000" cy="822325"/>
            <a:chOff x="623" y="1636"/>
            <a:chExt cx="4640" cy="518"/>
          </a:xfrm>
        </p:grpSpPr>
        <p:sp>
          <p:nvSpPr>
            <p:cNvPr id="25606" name="Text Box 6"/>
            <p:cNvSpPr txBox="1">
              <a:spLocks noChangeArrowheads="1"/>
            </p:cNvSpPr>
            <p:nvPr/>
          </p:nvSpPr>
          <p:spPr bwMode="auto">
            <a:xfrm>
              <a:off x="3936" y="1636"/>
              <a:ext cx="1327" cy="518"/>
            </a:xfrm>
            <a:prstGeom prst="rect">
              <a:avLst/>
            </a:prstGeom>
            <a:solidFill>
              <a:srgbClr val="FF0000"/>
            </a:solidFill>
            <a:ln w="9525">
              <a:noFill/>
              <a:miter lim="800000"/>
              <a:headEnd/>
              <a:tailEnd/>
            </a:ln>
          </p:spPr>
          <p:txBody>
            <a:bodyPr>
              <a:spAutoFit/>
            </a:bodyPr>
            <a:lstStyle/>
            <a:p>
              <a:pPr algn="ctr">
                <a:spcBef>
                  <a:spcPct val="50000"/>
                </a:spcBef>
              </a:pPr>
              <a:r>
                <a:rPr lang="en-US" sz="2400">
                  <a:solidFill>
                    <a:schemeClr val="bg1"/>
                  </a:solidFill>
                  <a:latin typeface="Arial" pitchFamily="34" charset="0"/>
                </a:rPr>
                <a:t> strangeness S</a:t>
              </a:r>
            </a:p>
          </p:txBody>
        </p:sp>
        <p:sp>
          <p:nvSpPr>
            <p:cNvPr id="25607" name="Rectangle 7"/>
            <p:cNvSpPr>
              <a:spLocks noChangeArrowheads="1"/>
            </p:cNvSpPr>
            <p:nvPr/>
          </p:nvSpPr>
          <p:spPr bwMode="auto">
            <a:xfrm>
              <a:off x="623" y="1638"/>
              <a:ext cx="4635" cy="510"/>
            </a:xfrm>
            <a:prstGeom prst="rect">
              <a:avLst/>
            </a:prstGeom>
            <a:noFill/>
            <a:ln w="12700">
              <a:solidFill>
                <a:schemeClr val="tx1"/>
              </a:solidFill>
              <a:miter lim="800000"/>
              <a:headEnd/>
              <a:tailEnd/>
            </a:ln>
          </p:spPr>
          <p:txBody>
            <a:bodyPr wrap="none" anchor="ctr"/>
            <a:lstStyle/>
            <a:p>
              <a:endParaRPr lang="en-US" sz="2400">
                <a:latin typeface="Arial" pitchFamily="34" charset="0"/>
              </a:endParaRPr>
            </a:p>
          </p:txBody>
        </p:sp>
        <p:sp>
          <p:nvSpPr>
            <p:cNvPr id="25608" name="Rectangle 8"/>
            <p:cNvSpPr>
              <a:spLocks noChangeArrowheads="1"/>
            </p:cNvSpPr>
            <p:nvPr/>
          </p:nvSpPr>
          <p:spPr bwMode="auto">
            <a:xfrm>
              <a:off x="664" y="1661"/>
              <a:ext cx="3084" cy="437"/>
            </a:xfrm>
            <a:prstGeom prst="rect">
              <a:avLst/>
            </a:prstGeom>
            <a:noFill/>
            <a:ln w="9525">
              <a:noFill/>
              <a:miter lim="800000"/>
              <a:headEnd/>
              <a:tailEnd/>
            </a:ln>
          </p:spPr>
          <p:txBody>
            <a:bodyPr/>
            <a:lstStyle/>
            <a:p>
              <a:pPr>
                <a:lnSpc>
                  <a:spcPct val="80000"/>
                </a:lnSpc>
                <a:spcBef>
                  <a:spcPts val="300"/>
                </a:spcBef>
              </a:pPr>
              <a:r>
                <a:rPr lang="en-US" sz="2400" dirty="0">
                  <a:solidFill>
                    <a:schemeClr val="accent2"/>
                  </a:solidFill>
                  <a:latin typeface="Arial" pitchFamily="34" charset="0"/>
                  <a:ea typeface="Times New Roman" pitchFamily="18" charset="0"/>
                  <a:cs typeface="Courier New" pitchFamily="49" charset="0"/>
                  <a:sym typeface="Symbol" pitchFamily="18" charset="2"/>
                </a:rPr>
                <a:t>S = # </a:t>
              </a:r>
              <a:r>
                <a:rPr lang="en-US" sz="2400" dirty="0" err="1">
                  <a:solidFill>
                    <a:schemeClr val="accent2"/>
                  </a:solidFill>
                  <a:latin typeface="Arial" pitchFamily="34" charset="0"/>
                  <a:ea typeface="Times New Roman" pitchFamily="18" charset="0"/>
                  <a:cs typeface="Courier New" pitchFamily="49" charset="0"/>
                  <a:sym typeface="Symbol" pitchFamily="18" charset="2"/>
                </a:rPr>
                <a:t>antistrange</a:t>
              </a:r>
              <a:r>
                <a:rPr lang="en-US" sz="2400" dirty="0">
                  <a:solidFill>
                    <a:schemeClr val="accent2"/>
                  </a:solidFill>
                  <a:latin typeface="Arial" pitchFamily="34" charset="0"/>
                  <a:ea typeface="Times New Roman" pitchFamily="18" charset="0"/>
                  <a:cs typeface="Courier New" pitchFamily="49" charset="0"/>
                  <a:sym typeface="Symbol" pitchFamily="18" charset="2"/>
                </a:rPr>
                <a:t> quarks </a:t>
              </a:r>
            </a:p>
            <a:p>
              <a:pPr>
                <a:lnSpc>
                  <a:spcPct val="80000"/>
                </a:lnSpc>
                <a:spcBef>
                  <a:spcPts val="600"/>
                </a:spcBef>
              </a:pPr>
              <a:r>
                <a:rPr lang="en-US" sz="2400" dirty="0">
                  <a:solidFill>
                    <a:schemeClr val="accent2"/>
                  </a:solidFill>
                  <a:latin typeface="Arial" pitchFamily="34" charset="0"/>
                  <a:ea typeface="Times New Roman" pitchFamily="18" charset="0"/>
                  <a:cs typeface="Courier New" pitchFamily="49" charset="0"/>
                  <a:sym typeface="Symbol" pitchFamily="18" charset="2"/>
                </a:rPr>
                <a:t>                        –  # strange quarks</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58178">
                                            <p:txEl>
                                              <p:pRg st="0" end="0"/>
                                            </p:txEl>
                                          </p:spTgt>
                                        </p:tgtEl>
                                        <p:attrNameLst>
                                          <p:attrName>style.visibility</p:attrName>
                                        </p:attrNameLst>
                                      </p:cBhvr>
                                      <p:to>
                                        <p:strVal val="visible"/>
                                      </p:to>
                                    </p:set>
                                    <p:anim calcmode="lin" valueType="num">
                                      <p:cBhvr additive="base">
                                        <p:cTn id="7" dur="500" fill="hold"/>
                                        <p:tgtEl>
                                          <p:spTgt spid="145817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5817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58178">
                                            <p:txEl>
                                              <p:pRg st="1" end="1"/>
                                            </p:txEl>
                                          </p:spTgt>
                                        </p:tgtEl>
                                        <p:attrNameLst>
                                          <p:attrName>style.visibility</p:attrName>
                                        </p:attrNameLst>
                                      </p:cBhvr>
                                      <p:to>
                                        <p:strVal val="visible"/>
                                      </p:to>
                                    </p:set>
                                    <p:anim calcmode="lin" valueType="num">
                                      <p:cBhvr additive="base">
                                        <p:cTn id="13" dur="500" fill="hold"/>
                                        <p:tgtEl>
                                          <p:spTgt spid="145817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5817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25610"/>
                                        </p:tgtEl>
                                        <p:attrNameLst>
                                          <p:attrName>style.visibility</p:attrName>
                                        </p:attrNameLst>
                                      </p:cBhvr>
                                      <p:to>
                                        <p:strVal val="visible"/>
                                      </p:to>
                                    </p:set>
                                    <p:anim calcmode="lin" valueType="num">
                                      <p:cBhvr>
                                        <p:cTn id="19" dur="500" fill="hold"/>
                                        <p:tgtEl>
                                          <p:spTgt spid="25610"/>
                                        </p:tgtEl>
                                        <p:attrNameLst>
                                          <p:attrName>ppt_w</p:attrName>
                                        </p:attrNameLst>
                                      </p:cBhvr>
                                      <p:tavLst>
                                        <p:tav tm="0">
                                          <p:val>
                                            <p:fltVal val="0"/>
                                          </p:val>
                                        </p:tav>
                                        <p:tav tm="100000">
                                          <p:val>
                                            <p:strVal val="#ppt_w"/>
                                          </p:val>
                                        </p:tav>
                                      </p:tavLst>
                                    </p:anim>
                                    <p:anim calcmode="lin" valueType="num">
                                      <p:cBhvr>
                                        <p:cTn id="20" dur="500" fill="hold"/>
                                        <p:tgtEl>
                                          <p:spTgt spid="25610"/>
                                        </p:tgtEl>
                                        <p:attrNameLst>
                                          <p:attrName>ppt_h</p:attrName>
                                        </p:attrNameLst>
                                      </p:cBhvr>
                                      <p:tavLst>
                                        <p:tav tm="0">
                                          <p:val>
                                            <p:fltVal val="0"/>
                                          </p:val>
                                        </p:tav>
                                        <p:tav tm="100000">
                                          <p:val>
                                            <p:strVal val="#ppt_h"/>
                                          </p:val>
                                        </p:tav>
                                      </p:tavLst>
                                    </p:anim>
                                    <p:animEffect transition="in" filter="fade">
                                      <p:cBhvr>
                                        <p:cTn id="21" dur="500"/>
                                        <p:tgtEl>
                                          <p:spTgt spid="25610"/>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458188">
                                            <p:txEl>
                                              <p:pRg st="0" end="0"/>
                                            </p:txEl>
                                          </p:spTgt>
                                        </p:tgtEl>
                                        <p:attrNameLst>
                                          <p:attrName>style.visibility</p:attrName>
                                        </p:attrNameLst>
                                      </p:cBhvr>
                                      <p:to>
                                        <p:strVal val="visible"/>
                                      </p:to>
                                    </p:set>
                                    <p:anim calcmode="lin" valueType="num">
                                      <p:cBhvr additive="base">
                                        <p:cTn id="26" dur="500" fill="hold"/>
                                        <p:tgtEl>
                                          <p:spTgt spid="1458188">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45818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458188">
                                            <p:txEl>
                                              <p:pRg st="1" end="1"/>
                                            </p:txEl>
                                          </p:spTgt>
                                        </p:tgtEl>
                                        <p:attrNameLst>
                                          <p:attrName>style.visibility</p:attrName>
                                        </p:attrNameLst>
                                      </p:cBhvr>
                                      <p:to>
                                        <p:strVal val="visible"/>
                                      </p:to>
                                    </p:set>
                                    <p:anim calcmode="lin" valueType="num">
                                      <p:cBhvr additive="base">
                                        <p:cTn id="32" dur="500" fill="hold"/>
                                        <p:tgtEl>
                                          <p:spTgt spid="1458188">
                                            <p:txEl>
                                              <p:pRg st="1" end="1"/>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45818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458188">
                                            <p:txEl>
                                              <p:pRg st="2" end="2"/>
                                            </p:txEl>
                                          </p:spTgt>
                                        </p:tgtEl>
                                        <p:attrNameLst>
                                          <p:attrName>style.visibility</p:attrName>
                                        </p:attrNameLst>
                                      </p:cBhvr>
                                      <p:to>
                                        <p:strVal val="visible"/>
                                      </p:to>
                                    </p:set>
                                    <p:anim calcmode="lin" valueType="num">
                                      <p:cBhvr additive="base">
                                        <p:cTn id="38" dur="500" fill="hold"/>
                                        <p:tgtEl>
                                          <p:spTgt spid="1458188">
                                            <p:txEl>
                                              <p:pRg st="2" end="2"/>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45818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458188">
                                            <p:txEl>
                                              <p:pRg st="3" end="3"/>
                                            </p:txEl>
                                          </p:spTgt>
                                        </p:tgtEl>
                                        <p:attrNameLst>
                                          <p:attrName>style.visibility</p:attrName>
                                        </p:attrNameLst>
                                      </p:cBhvr>
                                      <p:to>
                                        <p:strVal val="visible"/>
                                      </p:to>
                                    </p:set>
                                    <p:anim calcmode="lin" valueType="num">
                                      <p:cBhvr additive="base">
                                        <p:cTn id="44" dur="500" fill="hold"/>
                                        <p:tgtEl>
                                          <p:spTgt spid="1458188">
                                            <p:txEl>
                                              <p:pRg st="3" end="3"/>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45818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458188">
                                            <p:txEl>
                                              <p:pRg st="4" end="4"/>
                                            </p:txEl>
                                          </p:spTgt>
                                        </p:tgtEl>
                                        <p:attrNameLst>
                                          <p:attrName>style.visibility</p:attrName>
                                        </p:attrNameLst>
                                      </p:cBhvr>
                                      <p:to>
                                        <p:strVal val="visible"/>
                                      </p:to>
                                    </p:set>
                                    <p:anim calcmode="lin" valueType="num">
                                      <p:cBhvr additive="base">
                                        <p:cTn id="50" dur="500" fill="hold"/>
                                        <p:tgtEl>
                                          <p:spTgt spid="1458188">
                                            <p:txEl>
                                              <p:pRg st="4" end="4"/>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45818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685800" y="1338263"/>
            <a:ext cx="7772400" cy="492125"/>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pitchFamily="34" charset="0"/>
                <a:cs typeface="Times New Roman" pitchFamily="18" charset="0"/>
              </a:rPr>
              <a:t>Conservation of strangeness</a:t>
            </a:r>
          </a:p>
        </p:txBody>
      </p:sp>
      <p:sp>
        <p:nvSpPr>
          <p:cNvPr id="26627" name="Rectangle 3"/>
          <p:cNvSpPr>
            <a:spLocks noGrp="1" noChangeArrowheads="1"/>
          </p:cNvSpPr>
          <p:nvPr>
            <p:ph type="ctrTitle"/>
          </p:nvPr>
        </p:nvSpPr>
        <p:spPr>
          <a:xfrm>
            <a:off x="685800" y="438150"/>
            <a:ext cx="8175625"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sp>
        <p:nvSpPr>
          <p:cNvPr id="26628" name="Rectangle 4"/>
          <p:cNvSpPr>
            <a:spLocks noChangeArrowheads="1"/>
          </p:cNvSpPr>
          <p:nvPr/>
        </p:nvSpPr>
        <p:spPr bwMode="auto">
          <a:xfrm>
            <a:off x="681038" y="1789113"/>
            <a:ext cx="7772400" cy="5068887"/>
          </a:xfrm>
          <a:prstGeom prst="rect">
            <a:avLst/>
          </a:prstGeom>
          <a:solidFill>
            <a:srgbClr val="CCFFCC"/>
          </a:solidFill>
          <a:ln w="9525">
            <a:noFill/>
            <a:miter lim="800000"/>
            <a:headEnd/>
            <a:tailEnd/>
          </a:ln>
        </p:spPr>
        <p:txBody>
          <a:bodyPr/>
          <a:lstStyle/>
          <a:p>
            <a:endParaRPr lang="en-US">
              <a:solidFill>
                <a:srgbClr val="000000"/>
              </a:solidFill>
            </a:endParaRPr>
          </a:p>
        </p:txBody>
      </p:sp>
      <p:pic>
        <p:nvPicPr>
          <p:cNvPr id="1472517"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19138" y="1836738"/>
            <a:ext cx="7697787" cy="2560637"/>
          </a:xfrm>
          <a:prstGeom prst="rect">
            <a:avLst/>
          </a:prstGeom>
          <a:noFill/>
          <a:ln w="9525">
            <a:noFill/>
            <a:miter lim="800000"/>
            <a:headEnd/>
            <a:tailEnd/>
          </a:ln>
        </p:spPr>
      </p:pic>
      <p:pic>
        <p:nvPicPr>
          <p:cNvPr id="1472518" name="Picture 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23900" y="4394200"/>
            <a:ext cx="7747000" cy="2289175"/>
          </a:xfrm>
          <a:prstGeom prst="rect">
            <a:avLst/>
          </a:prstGeom>
          <a:noFill/>
          <a:ln w="9525">
            <a:noFill/>
            <a:miter lim="800000"/>
            <a:headEnd/>
            <a:tailEnd/>
          </a:ln>
        </p:spPr>
      </p:pic>
      <p:sp>
        <p:nvSpPr>
          <p:cNvPr id="1472519" name="Text Box 7"/>
          <p:cNvSpPr txBox="1">
            <a:spLocks noChangeArrowheads="1"/>
          </p:cNvSpPr>
          <p:nvPr/>
        </p:nvSpPr>
        <p:spPr bwMode="auto">
          <a:xfrm>
            <a:off x="1411288" y="5054600"/>
            <a:ext cx="6880225" cy="822325"/>
          </a:xfrm>
          <a:prstGeom prst="rect">
            <a:avLst/>
          </a:prstGeom>
          <a:noFill/>
          <a:ln w="9525">
            <a:noFill/>
            <a:miter lim="800000"/>
            <a:headEnd/>
            <a:tailEnd/>
          </a:ln>
        </p:spPr>
        <p:txBody>
          <a:bodyPr>
            <a:spAutoFit/>
          </a:bodyPr>
          <a:lstStyle/>
          <a:p>
            <a:r>
              <a:rPr lang="en-US" sz="2400">
                <a:solidFill>
                  <a:schemeClr val="hlink"/>
                </a:solidFill>
                <a:latin typeface="Arial" pitchFamily="34" charset="0"/>
                <a:sym typeface="Symbol" pitchFamily="18" charset="2"/>
              </a:rPr>
              <a:t></a:t>
            </a:r>
            <a:r>
              <a:rPr lang="en-US" sz="2400">
                <a:solidFill>
                  <a:schemeClr val="hlink"/>
                </a:solidFill>
                <a:latin typeface="Arial" pitchFamily="34" charset="0"/>
              </a:rPr>
              <a:t>The </a:t>
            </a:r>
            <a:r>
              <a:rPr lang="en-US" sz="2400">
                <a:solidFill>
                  <a:schemeClr val="hlink"/>
                </a:solidFill>
                <a:latin typeface="Arial" pitchFamily="34" charset="0"/>
                <a:sym typeface="Symbol" pitchFamily="18" charset="2"/>
              </a:rPr>
              <a:t></a:t>
            </a:r>
            <a:r>
              <a:rPr lang="en-US" sz="2400" baseline="30000">
                <a:solidFill>
                  <a:schemeClr val="hlink"/>
                </a:solidFill>
                <a:latin typeface="Arial" pitchFamily="34" charset="0"/>
              </a:rPr>
              <a:t>–</a:t>
            </a:r>
            <a:r>
              <a:rPr lang="en-US" sz="2400">
                <a:solidFill>
                  <a:schemeClr val="hlink"/>
                </a:solidFill>
                <a:latin typeface="Arial" pitchFamily="34" charset="0"/>
              </a:rPr>
              <a:t> is a hadron because it is composed of quarks.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72517"/>
                                        </p:tgtEl>
                                        <p:attrNameLst>
                                          <p:attrName>style.visibility</p:attrName>
                                        </p:attrNameLst>
                                      </p:cBhvr>
                                      <p:to>
                                        <p:strVal val="visible"/>
                                      </p:to>
                                    </p:set>
                                    <p:anim calcmode="lin" valueType="num">
                                      <p:cBhvr additive="base">
                                        <p:cTn id="7" dur="500" fill="hold"/>
                                        <p:tgtEl>
                                          <p:spTgt spid="1472517"/>
                                        </p:tgtEl>
                                        <p:attrNameLst>
                                          <p:attrName>ppt_x</p:attrName>
                                        </p:attrNameLst>
                                      </p:cBhvr>
                                      <p:tavLst>
                                        <p:tav tm="0">
                                          <p:val>
                                            <p:strVal val="#ppt_x"/>
                                          </p:val>
                                        </p:tav>
                                        <p:tav tm="100000">
                                          <p:val>
                                            <p:strVal val="#ppt_x"/>
                                          </p:val>
                                        </p:tav>
                                      </p:tavLst>
                                    </p:anim>
                                    <p:anim calcmode="lin" valueType="num">
                                      <p:cBhvr additive="base">
                                        <p:cTn id="8" dur="500" fill="hold"/>
                                        <p:tgtEl>
                                          <p:spTgt spid="147251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72518"/>
                                        </p:tgtEl>
                                        <p:attrNameLst>
                                          <p:attrName>style.visibility</p:attrName>
                                        </p:attrNameLst>
                                      </p:cBhvr>
                                      <p:to>
                                        <p:strVal val="visible"/>
                                      </p:to>
                                    </p:set>
                                    <p:anim calcmode="lin" valueType="num">
                                      <p:cBhvr additive="base">
                                        <p:cTn id="13" dur="500" fill="hold"/>
                                        <p:tgtEl>
                                          <p:spTgt spid="1472518"/>
                                        </p:tgtEl>
                                        <p:attrNameLst>
                                          <p:attrName>ppt_x</p:attrName>
                                        </p:attrNameLst>
                                      </p:cBhvr>
                                      <p:tavLst>
                                        <p:tav tm="0">
                                          <p:val>
                                            <p:strVal val="#ppt_x"/>
                                          </p:val>
                                        </p:tav>
                                        <p:tav tm="100000">
                                          <p:val>
                                            <p:strVal val="#ppt_x"/>
                                          </p:val>
                                        </p:tav>
                                      </p:tavLst>
                                    </p:anim>
                                    <p:anim calcmode="lin" valueType="num">
                                      <p:cBhvr additive="base">
                                        <p:cTn id="14" dur="500" fill="hold"/>
                                        <p:tgtEl>
                                          <p:spTgt spid="147251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iterate type="lt">
                                    <p:tmPct val="10000"/>
                                  </p:iterate>
                                  <p:childTnLst>
                                    <p:set>
                                      <p:cBhvr>
                                        <p:cTn id="18" dur="1" fill="hold">
                                          <p:stCondLst>
                                            <p:cond delay="0"/>
                                          </p:stCondLst>
                                        </p:cTn>
                                        <p:tgtEl>
                                          <p:spTgt spid="1472519">
                                            <p:txEl>
                                              <p:pRg st="0" end="0"/>
                                            </p:txEl>
                                          </p:spTgt>
                                        </p:tgtEl>
                                        <p:attrNameLst>
                                          <p:attrName>style.visibility</p:attrName>
                                        </p:attrNameLst>
                                      </p:cBhvr>
                                      <p:to>
                                        <p:strVal val="visible"/>
                                      </p:to>
                                    </p:set>
                                    <p:anim calcmode="lin" valueType="num">
                                      <p:cBhvr additive="base">
                                        <p:cTn id="19" dur="500" fill="hold"/>
                                        <p:tgtEl>
                                          <p:spTgt spid="1472519">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47251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685800" y="1338263"/>
            <a:ext cx="7772400" cy="504825"/>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pitchFamily="34" charset="0"/>
                <a:cs typeface="Times New Roman" pitchFamily="18" charset="0"/>
              </a:rPr>
              <a:t>Conservation of strangeness</a:t>
            </a:r>
          </a:p>
        </p:txBody>
      </p:sp>
      <p:sp>
        <p:nvSpPr>
          <p:cNvPr id="27651" name="Rectangle 3"/>
          <p:cNvSpPr>
            <a:spLocks noGrp="1" noChangeArrowheads="1"/>
          </p:cNvSpPr>
          <p:nvPr>
            <p:ph type="ctrTitle"/>
          </p:nvPr>
        </p:nvSpPr>
        <p:spPr>
          <a:xfrm>
            <a:off x="685800" y="438150"/>
            <a:ext cx="8064500"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sp>
        <p:nvSpPr>
          <p:cNvPr id="27652" name="Rectangle 4"/>
          <p:cNvSpPr>
            <a:spLocks noChangeArrowheads="1"/>
          </p:cNvSpPr>
          <p:nvPr/>
        </p:nvSpPr>
        <p:spPr bwMode="auto">
          <a:xfrm>
            <a:off x="681038" y="1793875"/>
            <a:ext cx="7772400" cy="5038725"/>
          </a:xfrm>
          <a:prstGeom prst="rect">
            <a:avLst/>
          </a:prstGeom>
          <a:solidFill>
            <a:srgbClr val="CCFFCC"/>
          </a:solidFill>
          <a:ln w="9525">
            <a:noFill/>
            <a:miter lim="800000"/>
            <a:headEnd/>
            <a:tailEnd/>
          </a:ln>
        </p:spPr>
        <p:txBody>
          <a:bodyPr/>
          <a:lstStyle/>
          <a:p>
            <a:endParaRPr lang="en-US">
              <a:solidFill>
                <a:srgbClr val="000000"/>
              </a:solidFill>
            </a:endParaRPr>
          </a:p>
        </p:txBody>
      </p:sp>
      <p:pic>
        <p:nvPicPr>
          <p:cNvPr id="27653"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19138" y="1836738"/>
            <a:ext cx="7697787" cy="2560637"/>
          </a:xfrm>
          <a:prstGeom prst="rect">
            <a:avLst/>
          </a:prstGeom>
          <a:noFill/>
          <a:ln w="9525">
            <a:noFill/>
            <a:miter lim="800000"/>
            <a:headEnd/>
            <a:tailEnd/>
          </a:ln>
        </p:spPr>
      </p:pic>
      <p:pic>
        <p:nvPicPr>
          <p:cNvPr id="1474567" name="Picture 7"/>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04850" y="4410075"/>
            <a:ext cx="7700963" cy="1962150"/>
          </a:xfrm>
          <a:prstGeom prst="rect">
            <a:avLst/>
          </a:prstGeom>
          <a:noFill/>
          <a:ln w="9525">
            <a:noFill/>
            <a:miter lim="800000"/>
            <a:headEnd/>
            <a:tailEnd/>
          </a:ln>
        </p:spPr>
      </p:pic>
      <p:sp>
        <p:nvSpPr>
          <p:cNvPr id="1474568" name="Text Box 8"/>
          <p:cNvSpPr txBox="1">
            <a:spLocks noChangeArrowheads="1"/>
          </p:cNvSpPr>
          <p:nvPr/>
        </p:nvSpPr>
        <p:spPr bwMode="auto">
          <a:xfrm>
            <a:off x="1411288" y="4727575"/>
            <a:ext cx="6880225" cy="457200"/>
          </a:xfrm>
          <a:prstGeom prst="rect">
            <a:avLst/>
          </a:prstGeom>
          <a:noFill/>
          <a:ln w="9525">
            <a:noFill/>
            <a:miter lim="800000"/>
            <a:headEnd/>
            <a:tailEnd/>
          </a:ln>
        </p:spPr>
        <p:txBody>
          <a:bodyPr>
            <a:spAutoFit/>
          </a:bodyPr>
          <a:lstStyle/>
          <a:p>
            <a:r>
              <a:rPr lang="en-US" sz="2400">
                <a:solidFill>
                  <a:schemeClr val="hlink"/>
                </a:solidFill>
                <a:latin typeface="Arial" pitchFamily="34" charset="0"/>
                <a:sym typeface="Symbol" pitchFamily="18" charset="2"/>
              </a:rPr>
              <a:t></a:t>
            </a:r>
            <a:r>
              <a:rPr lang="en-US" sz="2400">
                <a:solidFill>
                  <a:schemeClr val="hlink"/>
                </a:solidFill>
                <a:latin typeface="Arial" pitchFamily="34" charset="0"/>
              </a:rPr>
              <a:t>The proton is composed of uud.</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74567"/>
                                        </p:tgtEl>
                                        <p:attrNameLst>
                                          <p:attrName>style.visibility</p:attrName>
                                        </p:attrNameLst>
                                      </p:cBhvr>
                                      <p:to>
                                        <p:strVal val="visible"/>
                                      </p:to>
                                    </p:set>
                                    <p:anim calcmode="lin" valueType="num">
                                      <p:cBhvr additive="base">
                                        <p:cTn id="7" dur="500" fill="hold"/>
                                        <p:tgtEl>
                                          <p:spTgt spid="1474567"/>
                                        </p:tgtEl>
                                        <p:attrNameLst>
                                          <p:attrName>ppt_x</p:attrName>
                                        </p:attrNameLst>
                                      </p:cBhvr>
                                      <p:tavLst>
                                        <p:tav tm="0">
                                          <p:val>
                                            <p:strVal val="#ppt_x"/>
                                          </p:val>
                                        </p:tav>
                                        <p:tav tm="100000">
                                          <p:val>
                                            <p:strVal val="#ppt_x"/>
                                          </p:val>
                                        </p:tav>
                                      </p:tavLst>
                                    </p:anim>
                                    <p:anim calcmode="lin" valueType="num">
                                      <p:cBhvr additive="base">
                                        <p:cTn id="8" dur="500" fill="hold"/>
                                        <p:tgtEl>
                                          <p:spTgt spid="147456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iterate type="lt">
                                    <p:tmPct val="10000"/>
                                  </p:iterate>
                                  <p:childTnLst>
                                    <p:set>
                                      <p:cBhvr>
                                        <p:cTn id="12" dur="1" fill="hold">
                                          <p:stCondLst>
                                            <p:cond delay="0"/>
                                          </p:stCondLst>
                                        </p:cTn>
                                        <p:tgtEl>
                                          <p:spTgt spid="1474568">
                                            <p:txEl>
                                              <p:pRg st="0" end="0"/>
                                            </p:txEl>
                                          </p:spTgt>
                                        </p:tgtEl>
                                        <p:attrNameLst>
                                          <p:attrName>style.visibility</p:attrName>
                                        </p:attrNameLst>
                                      </p:cBhvr>
                                      <p:to>
                                        <p:strVal val="visible"/>
                                      </p:to>
                                    </p:set>
                                    <p:anim calcmode="lin" valueType="num">
                                      <p:cBhvr additive="base">
                                        <p:cTn id="13" dur="500" fill="hold"/>
                                        <p:tgtEl>
                                          <p:spTgt spid="1474568">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47456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685800" y="1338263"/>
            <a:ext cx="7772400" cy="504825"/>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pitchFamily="34" charset="0"/>
                <a:cs typeface="Times New Roman" pitchFamily="18" charset="0"/>
              </a:rPr>
              <a:t>Conservation of strangeness</a:t>
            </a:r>
          </a:p>
        </p:txBody>
      </p:sp>
      <p:sp>
        <p:nvSpPr>
          <p:cNvPr id="28675" name="Rectangle 3"/>
          <p:cNvSpPr>
            <a:spLocks noGrp="1" noChangeArrowheads="1"/>
          </p:cNvSpPr>
          <p:nvPr>
            <p:ph type="ctrTitle"/>
          </p:nvPr>
        </p:nvSpPr>
        <p:spPr>
          <a:xfrm>
            <a:off x="685800" y="438150"/>
            <a:ext cx="8302625"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sp>
        <p:nvSpPr>
          <p:cNvPr id="28676" name="Rectangle 4"/>
          <p:cNvSpPr>
            <a:spLocks noChangeArrowheads="1"/>
          </p:cNvSpPr>
          <p:nvPr/>
        </p:nvSpPr>
        <p:spPr bwMode="auto">
          <a:xfrm>
            <a:off x="681038" y="1793875"/>
            <a:ext cx="7772400" cy="5064125"/>
          </a:xfrm>
          <a:prstGeom prst="rect">
            <a:avLst/>
          </a:prstGeom>
          <a:solidFill>
            <a:srgbClr val="CCFFCC"/>
          </a:solidFill>
          <a:ln w="9525">
            <a:noFill/>
            <a:miter lim="800000"/>
            <a:headEnd/>
            <a:tailEnd/>
          </a:ln>
        </p:spPr>
        <p:txBody>
          <a:bodyPr/>
          <a:lstStyle/>
          <a:p>
            <a:endParaRPr lang="en-US">
              <a:solidFill>
                <a:srgbClr val="000000"/>
              </a:solidFill>
            </a:endParaRPr>
          </a:p>
        </p:txBody>
      </p:sp>
      <p:pic>
        <p:nvPicPr>
          <p:cNvPr id="28677" name="Picture 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19138" y="1836738"/>
            <a:ext cx="7697787" cy="2560637"/>
          </a:xfrm>
          <a:prstGeom prst="rect">
            <a:avLst/>
          </a:prstGeom>
          <a:noFill/>
          <a:ln w="9525">
            <a:noFill/>
            <a:miter lim="800000"/>
            <a:headEnd/>
            <a:tailEnd/>
          </a:ln>
        </p:spPr>
      </p:pic>
      <p:pic>
        <p:nvPicPr>
          <p:cNvPr id="28678" name="Picture 7"/>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722313" y="4327525"/>
            <a:ext cx="7710487" cy="2263775"/>
          </a:xfrm>
          <a:prstGeom prst="rect">
            <a:avLst/>
          </a:prstGeom>
          <a:noFill/>
          <a:ln w="9525">
            <a:noFill/>
            <a:miter lim="800000"/>
            <a:headEnd/>
            <a:tailEnd/>
          </a:ln>
        </p:spPr>
      </p:pic>
      <p:sp>
        <p:nvSpPr>
          <p:cNvPr id="1476616" name="Text Box 8"/>
          <p:cNvSpPr txBox="1">
            <a:spLocks noChangeArrowheads="1"/>
          </p:cNvSpPr>
          <p:nvPr/>
        </p:nvSpPr>
        <p:spPr bwMode="auto">
          <a:xfrm>
            <a:off x="1411288" y="4908550"/>
            <a:ext cx="6880225" cy="457200"/>
          </a:xfrm>
          <a:prstGeom prst="rect">
            <a:avLst/>
          </a:prstGeom>
          <a:noFill/>
          <a:ln w="9525">
            <a:noFill/>
            <a:miter lim="800000"/>
            <a:headEnd/>
            <a:tailEnd/>
          </a:ln>
        </p:spPr>
        <p:txBody>
          <a:bodyPr>
            <a:spAutoFit/>
          </a:bodyPr>
          <a:lstStyle/>
          <a:p>
            <a:r>
              <a:rPr lang="en-US">
                <a:solidFill>
                  <a:schemeClr val="hlink"/>
                </a:solidFill>
                <a:sym typeface="Symbol" pitchFamily="18" charset="2"/>
              </a:rPr>
              <a:t></a:t>
            </a:r>
            <a:r>
              <a:rPr lang="en-US" sz="2400">
                <a:solidFill>
                  <a:schemeClr val="hlink"/>
                </a:solidFill>
                <a:latin typeface="Arial" pitchFamily="34" charset="0"/>
              </a:rPr>
              <a:t>If X is sss, then the reaction can be written</a:t>
            </a:r>
          </a:p>
        </p:txBody>
      </p:sp>
      <p:sp>
        <p:nvSpPr>
          <p:cNvPr id="1476617" name="Text Box 9"/>
          <p:cNvSpPr txBox="1">
            <a:spLocks noChangeArrowheads="1"/>
          </p:cNvSpPr>
          <p:nvPr/>
        </p:nvSpPr>
        <p:spPr bwMode="auto">
          <a:xfrm>
            <a:off x="2605088" y="5337175"/>
            <a:ext cx="4256087" cy="457200"/>
          </a:xfrm>
          <a:prstGeom prst="rect">
            <a:avLst/>
          </a:prstGeom>
          <a:noFill/>
          <a:ln w="9525">
            <a:noFill/>
            <a:miter lim="800000"/>
            <a:headEnd/>
            <a:tailEnd/>
          </a:ln>
        </p:spPr>
        <p:txBody>
          <a:bodyPr>
            <a:spAutoFit/>
          </a:bodyPr>
          <a:lstStyle/>
          <a:p>
            <a:r>
              <a:rPr lang="en-US" sz="2400">
                <a:solidFill>
                  <a:schemeClr val="hlink"/>
                </a:solidFill>
                <a:latin typeface="Arial" pitchFamily="34" charset="0"/>
              </a:rPr>
              <a:t>su + uud </a:t>
            </a:r>
            <a:r>
              <a:rPr lang="en-US" sz="2400">
                <a:solidFill>
                  <a:schemeClr val="hlink"/>
                </a:solidFill>
                <a:latin typeface="Arial" pitchFamily="34" charset="0"/>
                <a:sym typeface="Symbol" pitchFamily="18" charset="2"/>
              </a:rPr>
              <a:t> ds + us + sss.</a:t>
            </a:r>
          </a:p>
        </p:txBody>
      </p:sp>
      <p:sp>
        <p:nvSpPr>
          <p:cNvPr id="1476618" name="Line 10"/>
          <p:cNvSpPr>
            <a:spLocks noChangeShapeType="1"/>
          </p:cNvSpPr>
          <p:nvPr/>
        </p:nvSpPr>
        <p:spPr bwMode="auto">
          <a:xfrm>
            <a:off x="2863850" y="5456238"/>
            <a:ext cx="131763" cy="0"/>
          </a:xfrm>
          <a:prstGeom prst="line">
            <a:avLst/>
          </a:prstGeom>
          <a:noFill/>
          <a:ln w="19050">
            <a:solidFill>
              <a:schemeClr val="hlink"/>
            </a:solidFill>
            <a:round/>
            <a:headEnd/>
            <a:tailEnd/>
          </a:ln>
        </p:spPr>
        <p:txBody>
          <a:bodyPr/>
          <a:lstStyle/>
          <a:p>
            <a:endParaRPr lang="en-US"/>
          </a:p>
        </p:txBody>
      </p:sp>
      <p:sp>
        <p:nvSpPr>
          <p:cNvPr id="1476619" name="Line 11"/>
          <p:cNvSpPr>
            <a:spLocks noChangeShapeType="1"/>
          </p:cNvSpPr>
          <p:nvPr/>
        </p:nvSpPr>
        <p:spPr bwMode="auto">
          <a:xfrm>
            <a:off x="4511675" y="5457825"/>
            <a:ext cx="131763" cy="0"/>
          </a:xfrm>
          <a:prstGeom prst="line">
            <a:avLst/>
          </a:prstGeom>
          <a:noFill/>
          <a:ln w="19050">
            <a:solidFill>
              <a:schemeClr val="hlink"/>
            </a:solidFill>
            <a:round/>
            <a:headEnd/>
            <a:tailEnd/>
          </a:ln>
        </p:spPr>
        <p:txBody>
          <a:bodyPr/>
          <a:lstStyle/>
          <a:p>
            <a:endParaRPr lang="en-US"/>
          </a:p>
        </p:txBody>
      </p:sp>
      <p:sp>
        <p:nvSpPr>
          <p:cNvPr id="1476620" name="Line 12"/>
          <p:cNvSpPr>
            <a:spLocks noChangeShapeType="1"/>
          </p:cNvSpPr>
          <p:nvPr/>
        </p:nvSpPr>
        <p:spPr bwMode="auto">
          <a:xfrm>
            <a:off x="5173663" y="5454650"/>
            <a:ext cx="131762" cy="0"/>
          </a:xfrm>
          <a:prstGeom prst="line">
            <a:avLst/>
          </a:prstGeom>
          <a:noFill/>
          <a:ln w="19050">
            <a:solidFill>
              <a:schemeClr val="hlink"/>
            </a:solidFill>
            <a:round/>
            <a:headEnd/>
            <a:tailEnd/>
          </a:ln>
        </p:spPr>
        <p:txBody>
          <a:bodyPr/>
          <a:lstStyle/>
          <a:p>
            <a:endParaRPr lang="en-US"/>
          </a:p>
        </p:txBody>
      </p:sp>
      <p:sp>
        <p:nvSpPr>
          <p:cNvPr id="1476621" name="Text Box 13"/>
          <p:cNvSpPr txBox="1">
            <a:spLocks noChangeArrowheads="1"/>
          </p:cNvSpPr>
          <p:nvPr/>
        </p:nvSpPr>
        <p:spPr bwMode="auto">
          <a:xfrm>
            <a:off x="1417638" y="5718175"/>
            <a:ext cx="6880225" cy="457200"/>
          </a:xfrm>
          <a:prstGeom prst="rect">
            <a:avLst/>
          </a:prstGeom>
          <a:noFill/>
          <a:ln w="9525">
            <a:noFill/>
            <a:miter lim="800000"/>
            <a:headEnd/>
            <a:tailEnd/>
          </a:ln>
        </p:spPr>
        <p:txBody>
          <a:bodyPr>
            <a:spAutoFit/>
          </a:bodyPr>
          <a:lstStyle/>
          <a:p>
            <a:r>
              <a:rPr lang="en-US">
                <a:solidFill>
                  <a:schemeClr val="hlink"/>
                </a:solidFill>
                <a:sym typeface="Symbol" pitchFamily="18" charset="2"/>
              </a:rPr>
              <a:t></a:t>
            </a:r>
            <a:r>
              <a:rPr lang="en-US" sz="2400">
                <a:solidFill>
                  <a:schemeClr val="hlink"/>
                </a:solidFill>
                <a:latin typeface="Arial" pitchFamily="34" charset="0"/>
              </a:rPr>
              <a:t>The left has an s, u, and d left.</a:t>
            </a:r>
          </a:p>
        </p:txBody>
      </p:sp>
      <p:sp>
        <p:nvSpPr>
          <p:cNvPr id="1476622" name="Text Box 14"/>
          <p:cNvSpPr txBox="1">
            <a:spLocks noChangeArrowheads="1"/>
          </p:cNvSpPr>
          <p:nvPr/>
        </p:nvSpPr>
        <p:spPr bwMode="auto">
          <a:xfrm>
            <a:off x="1414463" y="6035675"/>
            <a:ext cx="6880225" cy="457200"/>
          </a:xfrm>
          <a:prstGeom prst="rect">
            <a:avLst/>
          </a:prstGeom>
          <a:noFill/>
          <a:ln w="9525">
            <a:noFill/>
            <a:miter lim="800000"/>
            <a:headEnd/>
            <a:tailEnd/>
          </a:ln>
        </p:spPr>
        <p:txBody>
          <a:bodyPr>
            <a:spAutoFit/>
          </a:bodyPr>
          <a:lstStyle/>
          <a:p>
            <a:r>
              <a:rPr lang="en-US">
                <a:solidFill>
                  <a:schemeClr val="hlink"/>
                </a:solidFill>
                <a:sym typeface="Symbol" pitchFamily="18" charset="2"/>
              </a:rPr>
              <a:t></a:t>
            </a:r>
            <a:r>
              <a:rPr lang="en-US" sz="2400">
                <a:solidFill>
                  <a:schemeClr val="hlink"/>
                </a:solidFill>
                <a:latin typeface="Arial" pitchFamily="34" charset="0"/>
              </a:rPr>
              <a:t>The right also has an s, u, and d left.</a:t>
            </a:r>
          </a:p>
        </p:txBody>
      </p:sp>
      <p:sp>
        <p:nvSpPr>
          <p:cNvPr id="1476623" name="Text Box 15"/>
          <p:cNvSpPr txBox="1">
            <a:spLocks noChangeArrowheads="1"/>
          </p:cNvSpPr>
          <p:nvPr/>
        </p:nvSpPr>
        <p:spPr bwMode="auto">
          <a:xfrm>
            <a:off x="1430338" y="6391275"/>
            <a:ext cx="6880225" cy="457200"/>
          </a:xfrm>
          <a:prstGeom prst="rect">
            <a:avLst/>
          </a:prstGeom>
          <a:noFill/>
          <a:ln w="9525">
            <a:noFill/>
            <a:miter lim="800000"/>
            <a:headEnd/>
            <a:tailEnd/>
          </a:ln>
        </p:spPr>
        <p:txBody>
          <a:bodyPr>
            <a:spAutoFit/>
          </a:bodyPr>
          <a:lstStyle/>
          <a:p>
            <a:r>
              <a:rPr lang="en-US">
                <a:solidFill>
                  <a:schemeClr val="hlink"/>
                </a:solidFill>
                <a:sym typeface="Symbol" pitchFamily="18" charset="2"/>
              </a:rPr>
              <a:t></a:t>
            </a:r>
            <a:r>
              <a:rPr lang="en-US" sz="2400">
                <a:solidFill>
                  <a:schemeClr val="hlink"/>
                </a:solidFill>
                <a:latin typeface="Arial" pitchFamily="34" charset="0"/>
              </a:rPr>
              <a:t>The quarks are balanced on each side.</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678"/>
                                        </p:tgtEl>
                                        <p:attrNameLst>
                                          <p:attrName>style.visibility</p:attrName>
                                        </p:attrNameLst>
                                      </p:cBhvr>
                                      <p:to>
                                        <p:strVal val="visible"/>
                                      </p:to>
                                    </p:set>
                                    <p:anim calcmode="lin" valueType="num">
                                      <p:cBhvr additive="base">
                                        <p:cTn id="7" dur="500" fill="hold"/>
                                        <p:tgtEl>
                                          <p:spTgt spid="28678"/>
                                        </p:tgtEl>
                                        <p:attrNameLst>
                                          <p:attrName>ppt_x</p:attrName>
                                        </p:attrNameLst>
                                      </p:cBhvr>
                                      <p:tavLst>
                                        <p:tav tm="0">
                                          <p:val>
                                            <p:strVal val="#ppt_x"/>
                                          </p:val>
                                        </p:tav>
                                        <p:tav tm="100000">
                                          <p:val>
                                            <p:strVal val="#ppt_x"/>
                                          </p:val>
                                        </p:tav>
                                      </p:tavLst>
                                    </p:anim>
                                    <p:anim calcmode="lin" valueType="num">
                                      <p:cBhvr additive="base">
                                        <p:cTn id="8" dur="500" fill="hold"/>
                                        <p:tgtEl>
                                          <p:spTgt spid="2867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iterate type="lt">
                                    <p:tmPct val="10000"/>
                                  </p:iterate>
                                  <p:childTnLst>
                                    <p:set>
                                      <p:cBhvr>
                                        <p:cTn id="12" dur="1" fill="hold">
                                          <p:stCondLst>
                                            <p:cond delay="0"/>
                                          </p:stCondLst>
                                        </p:cTn>
                                        <p:tgtEl>
                                          <p:spTgt spid="1476616">
                                            <p:txEl>
                                              <p:pRg st="0" end="0"/>
                                            </p:txEl>
                                          </p:spTgt>
                                        </p:tgtEl>
                                        <p:attrNameLst>
                                          <p:attrName>style.visibility</p:attrName>
                                        </p:attrNameLst>
                                      </p:cBhvr>
                                      <p:to>
                                        <p:strVal val="visible"/>
                                      </p:to>
                                    </p:set>
                                    <p:anim calcmode="lin" valueType="num">
                                      <p:cBhvr additive="base">
                                        <p:cTn id="13" dur="500" fill="hold"/>
                                        <p:tgtEl>
                                          <p:spTgt spid="1476616">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47661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5" name="type.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iterate type="lt">
                                    <p:tmPct val="10000"/>
                                  </p:iterate>
                                  <p:childTnLst>
                                    <p:set>
                                      <p:cBhvr>
                                        <p:cTn id="18" dur="1" fill="hold">
                                          <p:stCondLst>
                                            <p:cond delay="0"/>
                                          </p:stCondLst>
                                        </p:cTn>
                                        <p:tgtEl>
                                          <p:spTgt spid="1476617">
                                            <p:txEl>
                                              <p:pRg st="0" end="0"/>
                                            </p:txEl>
                                          </p:spTgt>
                                        </p:tgtEl>
                                        <p:attrNameLst>
                                          <p:attrName>style.visibility</p:attrName>
                                        </p:attrNameLst>
                                      </p:cBhvr>
                                      <p:to>
                                        <p:strVal val="visible"/>
                                      </p:to>
                                    </p:set>
                                    <p:anim calcmode="lin" valueType="num">
                                      <p:cBhvr additive="base">
                                        <p:cTn id="19" dur="500" fill="hold"/>
                                        <p:tgtEl>
                                          <p:spTgt spid="1476617">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47661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type.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476618"/>
                                        </p:tgtEl>
                                        <p:attrNameLst>
                                          <p:attrName>style.visibility</p:attrName>
                                        </p:attrNameLst>
                                      </p:cBhvr>
                                      <p:to>
                                        <p:strVal val="visible"/>
                                      </p:to>
                                    </p:set>
                                    <p:anim calcmode="lin" valueType="num">
                                      <p:cBhvr additive="base">
                                        <p:cTn id="25" dur="500" fill="hold"/>
                                        <p:tgtEl>
                                          <p:spTgt spid="1476618"/>
                                        </p:tgtEl>
                                        <p:attrNameLst>
                                          <p:attrName>ppt_x</p:attrName>
                                        </p:attrNameLst>
                                      </p:cBhvr>
                                      <p:tavLst>
                                        <p:tav tm="0">
                                          <p:val>
                                            <p:strVal val="1+#ppt_w/2"/>
                                          </p:val>
                                        </p:tav>
                                        <p:tav tm="100000">
                                          <p:val>
                                            <p:strVal val="#ppt_x"/>
                                          </p:val>
                                        </p:tav>
                                      </p:tavLst>
                                    </p:anim>
                                    <p:anim calcmode="lin" valueType="num">
                                      <p:cBhvr additive="base">
                                        <p:cTn id="26" dur="500" fill="hold"/>
                                        <p:tgtEl>
                                          <p:spTgt spid="147661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6" name="suction.wav"/>
                                        </p:tgtEl>
                                      </p:cMediaNode>
                                    </p:audio>
                                  </p:subTnLst>
                                </p:cTn>
                              </p:par>
                              <p:par>
                                <p:cTn id="27" presetID="2" presetClass="entr" presetSubtype="2" fill="hold" grpId="0" nodeType="withEffect">
                                  <p:stCondLst>
                                    <p:cond delay="0"/>
                                  </p:stCondLst>
                                  <p:childTnLst>
                                    <p:set>
                                      <p:cBhvr>
                                        <p:cTn id="28" dur="1" fill="hold">
                                          <p:stCondLst>
                                            <p:cond delay="0"/>
                                          </p:stCondLst>
                                        </p:cTn>
                                        <p:tgtEl>
                                          <p:spTgt spid="1476619"/>
                                        </p:tgtEl>
                                        <p:attrNameLst>
                                          <p:attrName>style.visibility</p:attrName>
                                        </p:attrNameLst>
                                      </p:cBhvr>
                                      <p:to>
                                        <p:strVal val="visible"/>
                                      </p:to>
                                    </p:set>
                                    <p:anim calcmode="lin" valueType="num">
                                      <p:cBhvr additive="base">
                                        <p:cTn id="29" dur="500" fill="hold"/>
                                        <p:tgtEl>
                                          <p:spTgt spid="1476619"/>
                                        </p:tgtEl>
                                        <p:attrNameLst>
                                          <p:attrName>ppt_x</p:attrName>
                                        </p:attrNameLst>
                                      </p:cBhvr>
                                      <p:tavLst>
                                        <p:tav tm="0">
                                          <p:val>
                                            <p:strVal val="1+#ppt_w/2"/>
                                          </p:val>
                                        </p:tav>
                                        <p:tav tm="100000">
                                          <p:val>
                                            <p:strVal val="#ppt_x"/>
                                          </p:val>
                                        </p:tav>
                                      </p:tavLst>
                                    </p:anim>
                                    <p:anim calcmode="lin" valueType="num">
                                      <p:cBhvr additive="base">
                                        <p:cTn id="30" dur="500" fill="hold"/>
                                        <p:tgtEl>
                                          <p:spTgt spid="147661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1476620"/>
                                        </p:tgtEl>
                                        <p:attrNameLst>
                                          <p:attrName>style.visibility</p:attrName>
                                        </p:attrNameLst>
                                      </p:cBhvr>
                                      <p:to>
                                        <p:strVal val="visible"/>
                                      </p:to>
                                    </p:set>
                                    <p:anim calcmode="lin" valueType="num">
                                      <p:cBhvr additive="base">
                                        <p:cTn id="33" dur="500" fill="hold"/>
                                        <p:tgtEl>
                                          <p:spTgt spid="1476620"/>
                                        </p:tgtEl>
                                        <p:attrNameLst>
                                          <p:attrName>ppt_x</p:attrName>
                                        </p:attrNameLst>
                                      </p:cBhvr>
                                      <p:tavLst>
                                        <p:tav tm="0">
                                          <p:val>
                                            <p:strVal val="1+#ppt_w/2"/>
                                          </p:val>
                                        </p:tav>
                                        <p:tav tm="100000">
                                          <p:val>
                                            <p:strVal val="#ppt_x"/>
                                          </p:val>
                                        </p:tav>
                                      </p:tavLst>
                                    </p:anim>
                                    <p:anim calcmode="lin" valueType="num">
                                      <p:cBhvr additive="base">
                                        <p:cTn id="34" dur="500" fill="hold"/>
                                        <p:tgtEl>
                                          <p:spTgt spid="1476620"/>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nodeType="clickEffect">
                                  <p:stCondLst>
                                    <p:cond delay="0"/>
                                  </p:stCondLst>
                                  <p:iterate type="lt">
                                    <p:tmPct val="10000"/>
                                  </p:iterate>
                                  <p:childTnLst>
                                    <p:set>
                                      <p:cBhvr>
                                        <p:cTn id="38" dur="1" fill="hold">
                                          <p:stCondLst>
                                            <p:cond delay="0"/>
                                          </p:stCondLst>
                                        </p:cTn>
                                        <p:tgtEl>
                                          <p:spTgt spid="1476621">
                                            <p:txEl>
                                              <p:pRg st="0" end="0"/>
                                            </p:txEl>
                                          </p:spTgt>
                                        </p:tgtEl>
                                        <p:attrNameLst>
                                          <p:attrName>style.visibility</p:attrName>
                                        </p:attrNameLst>
                                      </p:cBhvr>
                                      <p:to>
                                        <p:strVal val="visible"/>
                                      </p:to>
                                    </p:set>
                                    <p:anim calcmode="lin" valueType="num">
                                      <p:cBhvr additive="base">
                                        <p:cTn id="39" dur="500" fill="hold"/>
                                        <p:tgtEl>
                                          <p:spTgt spid="1476621">
                                            <p:txEl>
                                              <p:pRg st="0" end="0"/>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147662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5" name="type.wav"/>
                                        </p:tgtEl>
                                      </p:cMediaNode>
                                    </p:audio>
                                  </p:subTnLst>
                                </p:cTn>
                              </p:par>
                            </p:childTnLst>
                          </p:cTn>
                        </p:par>
                      </p:childTnLst>
                    </p:cTn>
                  </p:par>
                  <p:par>
                    <p:cTn id="41" fill="hold">
                      <p:stCondLst>
                        <p:cond delay="indefinite"/>
                      </p:stCondLst>
                      <p:childTnLst>
                        <p:par>
                          <p:cTn id="42" fill="hold">
                            <p:stCondLst>
                              <p:cond delay="0"/>
                            </p:stCondLst>
                            <p:childTnLst>
                              <p:par>
                                <p:cTn id="43" presetID="2" presetClass="entr" presetSubtype="2" fill="hold" nodeType="clickEffect">
                                  <p:stCondLst>
                                    <p:cond delay="0"/>
                                  </p:stCondLst>
                                  <p:iterate type="lt">
                                    <p:tmPct val="10000"/>
                                  </p:iterate>
                                  <p:childTnLst>
                                    <p:set>
                                      <p:cBhvr>
                                        <p:cTn id="44" dur="1" fill="hold">
                                          <p:stCondLst>
                                            <p:cond delay="0"/>
                                          </p:stCondLst>
                                        </p:cTn>
                                        <p:tgtEl>
                                          <p:spTgt spid="1476622">
                                            <p:txEl>
                                              <p:pRg st="0" end="0"/>
                                            </p:txEl>
                                          </p:spTgt>
                                        </p:tgtEl>
                                        <p:attrNameLst>
                                          <p:attrName>style.visibility</p:attrName>
                                        </p:attrNameLst>
                                      </p:cBhvr>
                                      <p:to>
                                        <p:strVal val="visible"/>
                                      </p:to>
                                    </p:set>
                                    <p:anim calcmode="lin" valueType="num">
                                      <p:cBhvr additive="base">
                                        <p:cTn id="45" dur="500" fill="hold"/>
                                        <p:tgtEl>
                                          <p:spTgt spid="1476622">
                                            <p:txEl>
                                              <p:pRg st="0" end="0"/>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147662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5" name="type.wav"/>
                                        </p:tgtEl>
                                      </p:cMediaNode>
                                    </p:audio>
                                  </p:subTnLst>
                                </p:cTn>
                              </p:par>
                            </p:childTnLst>
                          </p:cTn>
                        </p:par>
                      </p:childTnLst>
                    </p:cTn>
                  </p:par>
                  <p:par>
                    <p:cTn id="47" fill="hold">
                      <p:stCondLst>
                        <p:cond delay="indefinite"/>
                      </p:stCondLst>
                      <p:childTnLst>
                        <p:par>
                          <p:cTn id="48" fill="hold">
                            <p:stCondLst>
                              <p:cond delay="0"/>
                            </p:stCondLst>
                            <p:childTnLst>
                              <p:par>
                                <p:cTn id="49" presetID="2" presetClass="entr" presetSubtype="2" fill="hold" nodeType="clickEffect">
                                  <p:stCondLst>
                                    <p:cond delay="0"/>
                                  </p:stCondLst>
                                  <p:iterate type="lt">
                                    <p:tmPct val="10000"/>
                                  </p:iterate>
                                  <p:childTnLst>
                                    <p:set>
                                      <p:cBhvr>
                                        <p:cTn id="50" dur="1" fill="hold">
                                          <p:stCondLst>
                                            <p:cond delay="0"/>
                                          </p:stCondLst>
                                        </p:cTn>
                                        <p:tgtEl>
                                          <p:spTgt spid="1476623">
                                            <p:txEl>
                                              <p:pRg st="0" end="0"/>
                                            </p:txEl>
                                          </p:spTgt>
                                        </p:tgtEl>
                                        <p:attrNameLst>
                                          <p:attrName>style.visibility</p:attrName>
                                        </p:attrNameLst>
                                      </p:cBhvr>
                                      <p:to>
                                        <p:strVal val="visible"/>
                                      </p:to>
                                    </p:set>
                                    <p:anim calcmode="lin" valueType="num">
                                      <p:cBhvr additive="base">
                                        <p:cTn id="51" dur="500" fill="hold"/>
                                        <p:tgtEl>
                                          <p:spTgt spid="1476623">
                                            <p:txEl>
                                              <p:pRg st="0" end="0"/>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147662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6618" grpId="0" animBg="1"/>
      <p:bldP spid="1476619" grpId="0" animBg="1"/>
      <p:bldP spid="147662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22" name="Rectangle 2"/>
          <p:cNvSpPr>
            <a:spLocks noChangeArrowheads="1"/>
          </p:cNvSpPr>
          <p:nvPr/>
        </p:nvSpPr>
        <p:spPr bwMode="auto">
          <a:xfrm>
            <a:off x="685800" y="1338263"/>
            <a:ext cx="7772400" cy="5519737"/>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pitchFamily="34" charset="0"/>
                <a:cs typeface="Times New Roman" pitchFamily="18" charset="0"/>
              </a:rPr>
              <a:t>Quark confinement</a:t>
            </a:r>
            <a:r>
              <a:rPr lang="en-US" sz="2400">
                <a:solidFill>
                  <a:srgbClr val="000000"/>
                </a:solidFill>
                <a:latin typeface="Arial" pitchFamily="34" charset="0"/>
                <a:cs typeface="Times New Roman" pitchFamily="18" charset="0"/>
              </a:rPr>
              <a:t>	</a:t>
            </a:r>
          </a:p>
          <a:p>
            <a:pPr>
              <a:spcBef>
                <a:spcPct val="20000"/>
              </a:spcBef>
            </a:pPr>
            <a:r>
              <a:rPr lang="en-US" sz="2400">
                <a:solidFill>
                  <a:srgbClr val="000000"/>
                </a:solidFill>
                <a:latin typeface="Arial" pitchFamily="34" charset="0"/>
                <a:cs typeface="Times New Roman" pitchFamily="18" charset="0"/>
                <a:sym typeface="Symbol" pitchFamily="18" charset="2"/>
              </a:rPr>
              <a:t></a:t>
            </a:r>
            <a:r>
              <a:rPr lang="en-US" sz="2400">
                <a:solidFill>
                  <a:srgbClr val="000000"/>
                </a:solidFill>
                <a:latin typeface="Arial" pitchFamily="34" charset="0"/>
                <a:cs typeface="Times New Roman" pitchFamily="18" charset="0"/>
              </a:rPr>
              <a:t>Quark confinement means                                             that we cannot ever separate                                             a single quark from a baryon                                                 or a meson.</a:t>
            </a:r>
          </a:p>
          <a:p>
            <a:pPr>
              <a:spcBef>
                <a:spcPct val="20000"/>
              </a:spcBef>
            </a:pPr>
            <a:r>
              <a:rPr lang="en-US" sz="2400">
                <a:solidFill>
                  <a:srgbClr val="000000"/>
                </a:solidFill>
                <a:latin typeface="Arial" pitchFamily="34" charset="0"/>
                <a:cs typeface="Times New Roman" pitchFamily="18" charset="0"/>
                <a:sym typeface="Symbol" pitchFamily="18" charset="2"/>
              </a:rPr>
              <a:t></a:t>
            </a:r>
            <a:r>
              <a:rPr lang="en-US" sz="2400">
                <a:solidFill>
                  <a:srgbClr val="000000"/>
                </a:solidFill>
                <a:latin typeface="Arial" pitchFamily="34" charset="0"/>
                <a:cs typeface="Times New Roman" pitchFamily="18" charset="0"/>
              </a:rPr>
              <a:t>Because of the nature of the                                       strong force holding the                                                  quarks together we need to                                          provide an energy that is                                        proportional to the separation.</a:t>
            </a:r>
          </a:p>
          <a:p>
            <a:pPr>
              <a:spcBef>
                <a:spcPct val="20000"/>
              </a:spcBef>
            </a:pPr>
            <a:r>
              <a:rPr lang="en-US" sz="2400">
                <a:solidFill>
                  <a:srgbClr val="000000"/>
                </a:solidFill>
                <a:latin typeface="Arial" pitchFamily="34" charset="0"/>
                <a:cs typeface="Times New Roman" pitchFamily="18" charset="0"/>
                <a:sym typeface="Symbol" pitchFamily="18" charset="2"/>
              </a:rPr>
              <a:t></a:t>
            </a:r>
            <a:r>
              <a:rPr lang="en-US" sz="2400">
                <a:solidFill>
                  <a:srgbClr val="000000"/>
                </a:solidFill>
                <a:latin typeface="Arial" pitchFamily="34" charset="0"/>
                <a:cs typeface="Times New Roman" pitchFamily="18" charset="0"/>
              </a:rPr>
              <a:t>Eventually, that energy is so vast that a new quark-antiquark pair forms and all we have is a meson, instead of an isolated quark! 	</a:t>
            </a:r>
          </a:p>
        </p:txBody>
      </p:sp>
      <p:sp>
        <p:nvSpPr>
          <p:cNvPr id="29699" name="Rectangle 3"/>
          <p:cNvSpPr>
            <a:spLocks noGrp="1" noChangeArrowheads="1"/>
          </p:cNvSpPr>
          <p:nvPr>
            <p:ph type="ctrTitle"/>
          </p:nvPr>
        </p:nvSpPr>
        <p:spPr>
          <a:xfrm>
            <a:off x="685800" y="438150"/>
            <a:ext cx="8083550"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pic>
        <p:nvPicPr>
          <p:cNvPr id="1464324" name="Picture 4"/>
          <p:cNvPicPr>
            <a:picLocks noChangeAspect="1" noChangeArrowheads="1"/>
          </p:cNvPicPr>
          <p:nvPr/>
        </p:nvPicPr>
        <p:blipFill>
          <a:blip r:embed="rId5" cstate="print"/>
          <a:srcRect/>
          <a:stretch>
            <a:fillRect/>
          </a:stretch>
        </p:blipFill>
        <p:spPr bwMode="auto">
          <a:xfrm>
            <a:off x="4929188" y="1519238"/>
            <a:ext cx="3884612" cy="337343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64322">
                                            <p:txEl>
                                              <p:pRg st="0" end="0"/>
                                            </p:txEl>
                                          </p:spTgt>
                                        </p:tgtEl>
                                        <p:attrNameLst>
                                          <p:attrName>style.visibility</p:attrName>
                                        </p:attrNameLst>
                                      </p:cBhvr>
                                      <p:to>
                                        <p:strVal val="visible"/>
                                      </p:to>
                                    </p:set>
                                    <p:anim calcmode="lin" valueType="num">
                                      <p:cBhvr additive="base">
                                        <p:cTn id="7" dur="500" fill="hold"/>
                                        <p:tgtEl>
                                          <p:spTgt spid="14643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6432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64322">
                                            <p:txEl>
                                              <p:pRg st="1" end="1"/>
                                            </p:txEl>
                                          </p:spTgt>
                                        </p:tgtEl>
                                        <p:attrNameLst>
                                          <p:attrName>style.visibility</p:attrName>
                                        </p:attrNameLst>
                                      </p:cBhvr>
                                      <p:to>
                                        <p:strVal val="visible"/>
                                      </p:to>
                                    </p:set>
                                    <p:anim calcmode="lin" valueType="num">
                                      <p:cBhvr additive="base">
                                        <p:cTn id="13" dur="500" fill="hold"/>
                                        <p:tgtEl>
                                          <p:spTgt spid="146432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6432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1464324"/>
                                        </p:tgtEl>
                                        <p:attrNameLst>
                                          <p:attrName>style.visibility</p:attrName>
                                        </p:attrNameLst>
                                      </p:cBhvr>
                                      <p:to>
                                        <p:strVal val="visible"/>
                                      </p:to>
                                    </p:set>
                                    <p:anim calcmode="lin" valueType="num">
                                      <p:cBhvr>
                                        <p:cTn id="17" dur="500" fill="hold"/>
                                        <p:tgtEl>
                                          <p:spTgt spid="1464324"/>
                                        </p:tgtEl>
                                        <p:attrNameLst>
                                          <p:attrName>ppt_w</p:attrName>
                                        </p:attrNameLst>
                                      </p:cBhvr>
                                      <p:tavLst>
                                        <p:tav tm="0">
                                          <p:val>
                                            <p:fltVal val="0"/>
                                          </p:val>
                                        </p:tav>
                                        <p:tav tm="100000">
                                          <p:val>
                                            <p:strVal val="#ppt_w"/>
                                          </p:val>
                                        </p:tav>
                                      </p:tavLst>
                                    </p:anim>
                                    <p:anim calcmode="lin" valueType="num">
                                      <p:cBhvr>
                                        <p:cTn id="18" dur="500" fill="hold"/>
                                        <p:tgtEl>
                                          <p:spTgt spid="1464324"/>
                                        </p:tgtEl>
                                        <p:attrNameLst>
                                          <p:attrName>ppt_h</p:attrName>
                                        </p:attrNameLst>
                                      </p:cBhvr>
                                      <p:tavLst>
                                        <p:tav tm="0">
                                          <p:val>
                                            <p:fltVal val="0"/>
                                          </p:val>
                                        </p:tav>
                                        <p:tav tm="100000">
                                          <p:val>
                                            <p:strVal val="#ppt_h"/>
                                          </p:val>
                                        </p:tav>
                                      </p:tavLst>
                                    </p:anim>
                                    <p:animEffect transition="in" filter="fade">
                                      <p:cBhvr>
                                        <p:cTn id="19" dur="500"/>
                                        <p:tgtEl>
                                          <p:spTgt spid="146432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464322">
                                            <p:txEl>
                                              <p:pRg st="2" end="2"/>
                                            </p:txEl>
                                          </p:spTgt>
                                        </p:tgtEl>
                                        <p:attrNameLst>
                                          <p:attrName>style.visibility</p:attrName>
                                        </p:attrNameLst>
                                      </p:cBhvr>
                                      <p:to>
                                        <p:strVal val="visible"/>
                                      </p:to>
                                    </p:set>
                                    <p:anim calcmode="lin" valueType="num">
                                      <p:cBhvr additive="base">
                                        <p:cTn id="24" dur="500" fill="hold"/>
                                        <p:tgtEl>
                                          <p:spTgt spid="1464322">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46432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464322">
                                            <p:txEl>
                                              <p:pRg st="3" end="3"/>
                                            </p:txEl>
                                          </p:spTgt>
                                        </p:tgtEl>
                                        <p:attrNameLst>
                                          <p:attrName>style.visibility</p:attrName>
                                        </p:attrNameLst>
                                      </p:cBhvr>
                                      <p:to>
                                        <p:strVal val="visible"/>
                                      </p:to>
                                    </p:set>
                                    <p:anim calcmode="lin" valueType="num">
                                      <p:cBhvr additive="base">
                                        <p:cTn id="30" dur="500" fill="hold"/>
                                        <p:tgtEl>
                                          <p:spTgt spid="1464322">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46432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685800" y="1338263"/>
            <a:ext cx="7772400" cy="5519737"/>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pitchFamily="34" charset="0"/>
                <a:cs typeface="Times New Roman" pitchFamily="18" charset="0"/>
              </a:rPr>
              <a:t>Quark confinement</a:t>
            </a:r>
            <a:r>
              <a:rPr lang="en-US" sz="2400">
                <a:solidFill>
                  <a:srgbClr val="000000"/>
                </a:solidFill>
                <a:latin typeface="Arial" pitchFamily="34" charset="0"/>
                <a:cs typeface="Times New Roman" pitchFamily="18" charset="0"/>
              </a:rPr>
              <a:t>	</a:t>
            </a:r>
            <a:r>
              <a:rPr lang="en-US">
                <a:solidFill>
                  <a:srgbClr val="000000"/>
                </a:solidFill>
                <a:cs typeface="Times New Roman" pitchFamily="18" charset="0"/>
              </a:rPr>
              <a:t>	</a:t>
            </a:r>
          </a:p>
        </p:txBody>
      </p:sp>
      <p:sp>
        <p:nvSpPr>
          <p:cNvPr id="30723" name="Rectangle 3"/>
          <p:cNvSpPr>
            <a:spLocks noGrp="1" noChangeArrowheads="1"/>
          </p:cNvSpPr>
          <p:nvPr>
            <p:ph type="ctrTitle"/>
          </p:nvPr>
        </p:nvSpPr>
        <p:spPr>
          <a:xfrm>
            <a:off x="685800" y="438150"/>
            <a:ext cx="8101013"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pic>
        <p:nvPicPr>
          <p:cNvPr id="1468421" name="Picture 5"/>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7294563" y="1535113"/>
            <a:ext cx="1409700" cy="1333500"/>
          </a:xfrm>
          <a:prstGeom prst="rect">
            <a:avLst/>
          </a:prstGeom>
          <a:noFill/>
          <a:ln w="9525">
            <a:noFill/>
            <a:miter lim="800000"/>
            <a:headEnd/>
            <a:tailEnd/>
          </a:ln>
        </p:spPr>
      </p:pic>
      <p:pic>
        <p:nvPicPr>
          <p:cNvPr id="1468422" name="Picture 6"/>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5861050" y="1779588"/>
            <a:ext cx="2286000" cy="1428750"/>
          </a:xfrm>
          <a:prstGeom prst="rect">
            <a:avLst/>
          </a:prstGeom>
          <a:noFill/>
          <a:ln w="9525">
            <a:noFill/>
            <a:miter lim="800000"/>
            <a:headEnd/>
            <a:tailEnd/>
          </a:ln>
        </p:spPr>
      </p:pic>
      <p:pic>
        <p:nvPicPr>
          <p:cNvPr id="1468424" name="Picture 8"/>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5884863" y="1543050"/>
            <a:ext cx="2800350" cy="1609725"/>
          </a:xfrm>
          <a:prstGeom prst="rect">
            <a:avLst/>
          </a:prstGeom>
          <a:noFill/>
          <a:ln w="9525">
            <a:noFill/>
            <a:miter lim="800000"/>
            <a:headEnd/>
            <a:tailEnd/>
          </a:ln>
        </p:spPr>
      </p:pic>
      <p:pic>
        <p:nvPicPr>
          <p:cNvPr id="1468423" name="Picture 7"/>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1003300" y="2635250"/>
            <a:ext cx="4856163" cy="2790825"/>
          </a:xfrm>
          <a:prstGeom prst="rect">
            <a:avLst/>
          </a:prstGeom>
          <a:noFill/>
          <a:ln w="9525">
            <a:noFill/>
            <a:miter lim="800000"/>
            <a:headEnd/>
            <a:tailEnd/>
          </a:ln>
        </p:spPr>
      </p:pic>
      <p:sp>
        <p:nvSpPr>
          <p:cNvPr id="1468425" name="Text Box 9"/>
          <p:cNvSpPr txBox="1">
            <a:spLocks noChangeArrowheads="1"/>
          </p:cNvSpPr>
          <p:nvPr/>
        </p:nvSpPr>
        <p:spPr bwMode="auto">
          <a:xfrm rot="-1642662">
            <a:off x="7280275" y="2644775"/>
            <a:ext cx="1863725" cy="701675"/>
          </a:xfrm>
          <a:prstGeom prst="rect">
            <a:avLst/>
          </a:prstGeom>
          <a:noFill/>
          <a:ln w="9525">
            <a:noFill/>
            <a:miter lim="800000"/>
            <a:headEnd/>
            <a:tailEnd/>
          </a:ln>
        </p:spPr>
        <p:txBody>
          <a:bodyPr>
            <a:spAutoFit/>
          </a:bodyPr>
          <a:lstStyle/>
          <a:p>
            <a:r>
              <a:rPr lang="en-US" i="1">
                <a:solidFill>
                  <a:srgbClr val="5F5F5F"/>
                </a:solidFill>
                <a:latin typeface="Arial" pitchFamily="34" charset="0"/>
              </a:rPr>
              <a:t>Original meson</a:t>
            </a:r>
          </a:p>
        </p:txBody>
      </p:sp>
      <p:sp>
        <p:nvSpPr>
          <p:cNvPr id="1468426" name="Text Box 10"/>
          <p:cNvSpPr txBox="1">
            <a:spLocks noChangeArrowheads="1"/>
          </p:cNvSpPr>
          <p:nvPr/>
        </p:nvSpPr>
        <p:spPr bwMode="auto">
          <a:xfrm rot="-1642662">
            <a:off x="2832100" y="4799013"/>
            <a:ext cx="2479675" cy="701675"/>
          </a:xfrm>
          <a:prstGeom prst="rect">
            <a:avLst/>
          </a:prstGeom>
          <a:noFill/>
          <a:ln w="9525">
            <a:noFill/>
            <a:miter lim="800000"/>
            <a:headEnd/>
            <a:tailEnd/>
          </a:ln>
        </p:spPr>
        <p:txBody>
          <a:bodyPr>
            <a:spAutoFit/>
          </a:bodyPr>
          <a:lstStyle/>
          <a:p>
            <a:r>
              <a:rPr lang="en-US" i="1">
                <a:solidFill>
                  <a:srgbClr val="5F5F5F"/>
                </a:solidFill>
                <a:latin typeface="Arial" pitchFamily="34" charset="0"/>
              </a:rPr>
              <a:t>Newly-created meson</a:t>
            </a:r>
          </a:p>
        </p:txBody>
      </p:sp>
      <p:sp>
        <p:nvSpPr>
          <p:cNvPr id="1468427" name="Oval 11"/>
          <p:cNvSpPr>
            <a:spLocks noChangeArrowheads="1"/>
          </p:cNvSpPr>
          <p:nvPr/>
        </p:nvSpPr>
        <p:spPr bwMode="auto">
          <a:xfrm>
            <a:off x="4559300" y="1828800"/>
            <a:ext cx="2395538" cy="2214563"/>
          </a:xfrm>
          <a:prstGeom prst="ellipse">
            <a:avLst/>
          </a:prstGeom>
          <a:noFill/>
          <a:ln w="12700">
            <a:solidFill>
              <a:schemeClr val="hlink"/>
            </a:solidFill>
            <a:prstDash val="dash"/>
            <a:round/>
            <a:headEnd/>
            <a:tailEnd/>
          </a:ln>
        </p:spPr>
        <p:txBody>
          <a:bodyPr wrap="none" anchor="ctr"/>
          <a:lstStyle/>
          <a:p>
            <a:endParaRPr lang="en-US"/>
          </a:p>
        </p:txBody>
      </p:sp>
      <p:sp>
        <p:nvSpPr>
          <p:cNvPr id="1468428" name="Text Box 12"/>
          <p:cNvSpPr txBox="1">
            <a:spLocks noChangeArrowheads="1"/>
          </p:cNvSpPr>
          <p:nvPr/>
        </p:nvSpPr>
        <p:spPr bwMode="auto">
          <a:xfrm rot="-1642662">
            <a:off x="5464175" y="3916363"/>
            <a:ext cx="2333625" cy="1311275"/>
          </a:xfrm>
          <a:prstGeom prst="rect">
            <a:avLst/>
          </a:prstGeom>
          <a:noFill/>
          <a:ln w="9525">
            <a:noFill/>
            <a:miter lim="800000"/>
            <a:headEnd/>
            <a:tailEnd/>
          </a:ln>
        </p:spPr>
        <p:txBody>
          <a:bodyPr>
            <a:spAutoFit/>
          </a:bodyPr>
          <a:lstStyle/>
          <a:p>
            <a:r>
              <a:rPr lang="en-US" i="1">
                <a:solidFill>
                  <a:srgbClr val="5F5F5F"/>
                </a:solidFill>
                <a:latin typeface="Arial" pitchFamily="34" charset="0"/>
              </a:rPr>
              <a:t>Quark-antiquark pair created from energy needed for separation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68421"/>
                                        </p:tgtEl>
                                        <p:attrNameLst>
                                          <p:attrName>style.visibility</p:attrName>
                                        </p:attrNameLst>
                                      </p:cBhvr>
                                      <p:to>
                                        <p:strVal val="visible"/>
                                      </p:to>
                                    </p:set>
                                    <p:animEffect transition="in" filter="fade">
                                      <p:cBhvr>
                                        <p:cTn id="7" dur="1000"/>
                                        <p:tgtEl>
                                          <p:spTgt spid="1468421"/>
                                        </p:tgtEl>
                                      </p:cBhvr>
                                    </p:animEffect>
                                  </p:childTnLst>
                                </p:cTn>
                              </p:par>
                              <p:par>
                                <p:cTn id="8" presetID="10" presetClass="entr" presetSubtype="0" fill="hold" nodeType="withEffect">
                                  <p:stCondLst>
                                    <p:cond delay="0"/>
                                  </p:stCondLst>
                                  <p:childTnLst>
                                    <p:set>
                                      <p:cBhvr>
                                        <p:cTn id="9" dur="1" fill="hold">
                                          <p:stCondLst>
                                            <p:cond delay="0"/>
                                          </p:stCondLst>
                                        </p:cTn>
                                        <p:tgtEl>
                                          <p:spTgt spid="1468422"/>
                                        </p:tgtEl>
                                        <p:attrNameLst>
                                          <p:attrName>style.visibility</p:attrName>
                                        </p:attrNameLst>
                                      </p:cBhvr>
                                      <p:to>
                                        <p:strVal val="visible"/>
                                      </p:to>
                                    </p:set>
                                    <p:animEffect transition="in" filter="fade">
                                      <p:cBhvr>
                                        <p:cTn id="10" dur="1000"/>
                                        <p:tgtEl>
                                          <p:spTgt spid="146842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3" fill="hold" nodeType="clickEffect">
                                  <p:stCondLst>
                                    <p:cond delay="0"/>
                                  </p:stCondLst>
                                  <p:iterate type="lt">
                                    <p:tmPct val="10000"/>
                                  </p:iterate>
                                  <p:childTnLst>
                                    <p:set>
                                      <p:cBhvr>
                                        <p:cTn id="14" dur="1" fill="hold">
                                          <p:stCondLst>
                                            <p:cond delay="0"/>
                                          </p:stCondLst>
                                        </p:cTn>
                                        <p:tgtEl>
                                          <p:spTgt spid="1468425">
                                            <p:txEl>
                                              <p:pRg st="0" end="0"/>
                                            </p:txEl>
                                          </p:spTgt>
                                        </p:tgtEl>
                                        <p:attrNameLst>
                                          <p:attrName>style.visibility</p:attrName>
                                        </p:attrNameLst>
                                      </p:cBhvr>
                                      <p:to>
                                        <p:strVal val="visible"/>
                                      </p:to>
                                    </p:set>
                                    <p:anim calcmode="lin" valueType="num">
                                      <p:cBhvr additive="base">
                                        <p:cTn id="15" dur="500" fill="hold"/>
                                        <p:tgtEl>
                                          <p:spTgt spid="146842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468425">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4" name="type.wav"/>
                                        </p:tgtEl>
                                      </p:cMediaNode>
                                    </p:audio>
                                  </p:subTnLst>
                                </p:cTn>
                              </p:par>
                            </p:childTnLst>
                          </p:cTn>
                        </p:par>
                      </p:childTnLst>
                    </p:cTn>
                  </p:par>
                  <p:par>
                    <p:cTn id="17" fill="hold">
                      <p:stCondLst>
                        <p:cond delay="indefinite"/>
                      </p:stCondLst>
                      <p:childTnLst>
                        <p:par>
                          <p:cTn id="18" fill="hold">
                            <p:stCondLst>
                              <p:cond delay="0"/>
                            </p:stCondLst>
                            <p:childTnLst>
                              <p:par>
                                <p:cTn id="19" presetID="35" presetClass="path" presetSubtype="0" accel="50000" decel="50000" fill="hold" nodeType="clickEffect">
                                  <p:stCondLst>
                                    <p:cond delay="0"/>
                                  </p:stCondLst>
                                  <p:childTnLst>
                                    <p:animMotion origin="layout" path="M 4.72222E-6 4.44444E-6 L -0.05903 0.03495 " pathEditMode="relative" rAng="0" ptsTypes="AA">
                                      <p:cBhvr>
                                        <p:cTn id="20" dur="2000" fill="hold"/>
                                        <p:tgtEl>
                                          <p:spTgt spid="1468422"/>
                                        </p:tgtEl>
                                        <p:attrNameLst>
                                          <p:attrName>ppt_x</p:attrName>
                                          <p:attrName>ppt_y</p:attrName>
                                        </p:attrNameLst>
                                      </p:cBhvr>
                                      <p:rCtr x="-30" y="17"/>
                                    </p:animMotion>
                                  </p:childTnLst>
                                  <p:subTnLst>
                                    <p:audio>
                                      <p:cMediaNode>
                                        <p:cTn display="0" masterRel="sameClick">
                                          <p:stCondLst>
                                            <p:cond evt="begin" delay="0">
                                              <p:tn val="19"/>
                                            </p:cond>
                                          </p:stCondLst>
                                          <p:endCondLst>
                                            <p:cond evt="onStopAudio" delay="0">
                                              <p:tgtEl>
                                                <p:sldTgt/>
                                              </p:tgtEl>
                                            </p:cond>
                                          </p:endCondLst>
                                        </p:cTn>
                                        <p:tgtEl>
                                          <p:sndTgt r:embed="rId5" name="stretch.wav"/>
                                        </p:tgtEl>
                                      </p:cMediaNode>
                                    </p:audio>
                                  </p:subTnLst>
                                </p:cTn>
                              </p:par>
                              <p:par>
                                <p:cTn id="21" presetID="6" presetClass="emph" presetSubtype="0" fill="hold" nodeType="withEffect">
                                  <p:stCondLst>
                                    <p:cond delay="0"/>
                                  </p:stCondLst>
                                  <p:childTnLst>
                                    <p:animScale>
                                      <p:cBhvr>
                                        <p:cTn id="22" dur="2000" fill="hold"/>
                                        <p:tgtEl>
                                          <p:spTgt spid="1468422"/>
                                        </p:tgtEl>
                                      </p:cBhvr>
                                      <p:by x="150000" y="150000"/>
                                    </p:animScale>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1468424"/>
                                        </p:tgtEl>
                                        <p:attrNameLst>
                                          <p:attrName>style.visibility</p:attrName>
                                        </p:attrNameLst>
                                      </p:cBhvr>
                                      <p:to>
                                        <p:strVal val="visible"/>
                                      </p:to>
                                    </p:set>
                                    <p:animEffect transition="in" filter="fade">
                                      <p:cBhvr>
                                        <p:cTn id="26" dur="500"/>
                                        <p:tgtEl>
                                          <p:spTgt spid="1468424"/>
                                        </p:tgtEl>
                                      </p:cBhvr>
                                    </p:animEffect>
                                  </p:childTnLst>
                                </p:cTn>
                              </p:par>
                              <p:par>
                                <p:cTn id="27" presetID="10" presetClass="exit" presetSubtype="0" fill="hold" nodeType="withEffect">
                                  <p:stCondLst>
                                    <p:cond delay="0"/>
                                  </p:stCondLst>
                                  <p:childTnLst>
                                    <p:animEffect transition="out" filter="fade">
                                      <p:cBhvr>
                                        <p:cTn id="28" dur="500"/>
                                        <p:tgtEl>
                                          <p:spTgt spid="1468422"/>
                                        </p:tgtEl>
                                      </p:cBhvr>
                                    </p:animEffect>
                                    <p:set>
                                      <p:cBhvr>
                                        <p:cTn id="29" dur="1" fill="hold">
                                          <p:stCondLst>
                                            <p:cond delay="499"/>
                                          </p:stCondLst>
                                        </p:cTn>
                                        <p:tgtEl>
                                          <p:spTgt spid="1468422"/>
                                        </p:tgtEl>
                                        <p:attrNameLst>
                                          <p:attrName>style.visibility</p:attrName>
                                        </p:attrNameLst>
                                      </p:cBhvr>
                                      <p:to>
                                        <p:strVal val="hidden"/>
                                      </p:to>
                                    </p:set>
                                  </p:childTnLst>
                                </p:cTn>
                              </p:par>
                              <p:par>
                                <p:cTn id="30" presetID="10" presetClass="entr" presetSubtype="0" fill="hold" nodeType="withEffect">
                                  <p:stCondLst>
                                    <p:cond delay="0"/>
                                  </p:stCondLst>
                                  <p:childTnLst>
                                    <p:set>
                                      <p:cBhvr>
                                        <p:cTn id="31" dur="1" fill="hold">
                                          <p:stCondLst>
                                            <p:cond delay="0"/>
                                          </p:stCondLst>
                                        </p:cTn>
                                        <p:tgtEl>
                                          <p:spTgt spid="1468423"/>
                                        </p:tgtEl>
                                        <p:attrNameLst>
                                          <p:attrName>style.visibility</p:attrName>
                                        </p:attrNameLst>
                                      </p:cBhvr>
                                      <p:to>
                                        <p:strVal val="visible"/>
                                      </p:to>
                                    </p:set>
                                    <p:animEffect transition="in" filter="fade">
                                      <p:cBhvr>
                                        <p:cTn id="32" dur="500"/>
                                        <p:tgtEl>
                                          <p:spTgt spid="1468423"/>
                                        </p:tgtEl>
                                      </p:cBhvr>
                                    </p:animEffect>
                                  </p:childTnLst>
                                  <p:subTnLst>
                                    <p:audio>
                                      <p:cMediaNode>
                                        <p:cTn display="0" masterRel="sameClick">
                                          <p:stCondLst>
                                            <p:cond evt="begin" delay="0">
                                              <p:tn val="30"/>
                                            </p:cond>
                                          </p:stCondLst>
                                          <p:endCondLst>
                                            <p:cond evt="onStopAudio" delay="0">
                                              <p:tgtEl>
                                                <p:sldTgt/>
                                              </p:tgtEl>
                                            </p:cond>
                                          </p:endCondLst>
                                        </p:cTn>
                                        <p:tgtEl>
                                          <p:sndTgt r:embed="rId6" name="boing.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3" fill="hold" nodeType="clickEffect">
                                  <p:stCondLst>
                                    <p:cond delay="0"/>
                                  </p:stCondLst>
                                  <p:iterate type="lt">
                                    <p:tmPct val="10000"/>
                                  </p:iterate>
                                  <p:childTnLst>
                                    <p:set>
                                      <p:cBhvr>
                                        <p:cTn id="36" dur="1" fill="hold">
                                          <p:stCondLst>
                                            <p:cond delay="0"/>
                                          </p:stCondLst>
                                        </p:cTn>
                                        <p:tgtEl>
                                          <p:spTgt spid="1468426">
                                            <p:txEl>
                                              <p:pRg st="0" end="0"/>
                                            </p:txEl>
                                          </p:spTgt>
                                        </p:tgtEl>
                                        <p:attrNameLst>
                                          <p:attrName>style.visibility</p:attrName>
                                        </p:attrNameLst>
                                      </p:cBhvr>
                                      <p:to>
                                        <p:strVal val="visible"/>
                                      </p:to>
                                    </p:set>
                                    <p:anim calcmode="lin" valueType="num">
                                      <p:cBhvr additive="base">
                                        <p:cTn id="37" dur="500" fill="hold"/>
                                        <p:tgtEl>
                                          <p:spTgt spid="1468426">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468426">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type.wav"/>
                                        </p:tgtEl>
                                      </p:cMediaNode>
                                    </p:audio>
                                  </p:subTnLst>
                                </p:cTn>
                              </p:par>
                            </p:childTnLst>
                          </p:cTn>
                        </p:par>
                      </p:childTnLst>
                    </p:cTn>
                  </p:par>
                  <p:par>
                    <p:cTn id="39" fill="hold">
                      <p:stCondLst>
                        <p:cond delay="indefinite"/>
                      </p:stCondLst>
                      <p:childTnLst>
                        <p:par>
                          <p:cTn id="40" fill="hold">
                            <p:stCondLst>
                              <p:cond delay="0"/>
                            </p:stCondLst>
                            <p:childTnLst>
                              <p:par>
                                <p:cTn id="41" presetID="21" presetClass="entr" presetSubtype="1" fill="hold" grpId="0" nodeType="clickEffect">
                                  <p:stCondLst>
                                    <p:cond delay="0"/>
                                  </p:stCondLst>
                                  <p:childTnLst>
                                    <p:set>
                                      <p:cBhvr>
                                        <p:cTn id="42" dur="1" fill="hold">
                                          <p:stCondLst>
                                            <p:cond delay="0"/>
                                          </p:stCondLst>
                                        </p:cTn>
                                        <p:tgtEl>
                                          <p:spTgt spid="1468427"/>
                                        </p:tgtEl>
                                        <p:attrNameLst>
                                          <p:attrName>style.visibility</p:attrName>
                                        </p:attrNameLst>
                                      </p:cBhvr>
                                      <p:to>
                                        <p:strVal val="visible"/>
                                      </p:to>
                                    </p:set>
                                    <p:animEffect transition="in" filter="wheel(1)">
                                      <p:cBhvr>
                                        <p:cTn id="43" dur="2000"/>
                                        <p:tgtEl>
                                          <p:spTgt spid="1468427"/>
                                        </p:tgtEl>
                                      </p:cBhvr>
                                    </p:animEffect>
                                  </p:childTnLst>
                                  <p:subTnLst>
                                    <p:audio>
                                      <p:cMediaNode>
                                        <p:cTn display="0" masterRel="sameClick">
                                          <p:stCondLst>
                                            <p:cond evt="begin" delay="0">
                                              <p:tn val="41"/>
                                            </p:cond>
                                          </p:stCondLst>
                                          <p:endCondLst>
                                            <p:cond evt="onStopAudio" delay="0">
                                              <p:tgtEl>
                                                <p:sldTgt/>
                                              </p:tgtEl>
                                            </p:cond>
                                          </p:endCondLst>
                                        </p:cTn>
                                        <p:tgtEl>
                                          <p:sndTgt r:embed="rId7" name="chimes.wav"/>
                                        </p:tgtEl>
                                      </p:cMediaNode>
                                    </p:audio>
                                  </p:subTnLst>
                                </p:cTn>
                              </p:par>
                            </p:childTnLst>
                          </p:cTn>
                        </p:par>
                      </p:childTnLst>
                    </p:cTn>
                  </p:par>
                  <p:par>
                    <p:cTn id="44" fill="hold">
                      <p:stCondLst>
                        <p:cond delay="indefinite"/>
                      </p:stCondLst>
                      <p:childTnLst>
                        <p:par>
                          <p:cTn id="45" fill="hold">
                            <p:stCondLst>
                              <p:cond delay="0"/>
                            </p:stCondLst>
                            <p:childTnLst>
                              <p:par>
                                <p:cTn id="46" presetID="2" presetClass="entr" presetSubtype="3" fill="hold" nodeType="clickEffect">
                                  <p:stCondLst>
                                    <p:cond delay="0"/>
                                  </p:stCondLst>
                                  <p:iterate type="lt">
                                    <p:tmPct val="10000"/>
                                  </p:iterate>
                                  <p:childTnLst>
                                    <p:set>
                                      <p:cBhvr>
                                        <p:cTn id="47" dur="1" fill="hold">
                                          <p:stCondLst>
                                            <p:cond delay="0"/>
                                          </p:stCondLst>
                                        </p:cTn>
                                        <p:tgtEl>
                                          <p:spTgt spid="1468428">
                                            <p:txEl>
                                              <p:pRg st="0" end="0"/>
                                            </p:txEl>
                                          </p:spTgt>
                                        </p:tgtEl>
                                        <p:attrNameLst>
                                          <p:attrName>style.visibility</p:attrName>
                                        </p:attrNameLst>
                                      </p:cBhvr>
                                      <p:to>
                                        <p:strVal val="visible"/>
                                      </p:to>
                                    </p:set>
                                    <p:anim calcmode="lin" valueType="num">
                                      <p:cBhvr additive="base">
                                        <p:cTn id="48" dur="500" fill="hold"/>
                                        <p:tgtEl>
                                          <p:spTgt spid="1468428">
                                            <p:txEl>
                                              <p:pRg st="0" end="0"/>
                                            </p:txEl>
                                          </p:spTgt>
                                        </p:tgtEl>
                                        <p:attrNameLst>
                                          <p:attrName>ppt_x</p:attrName>
                                        </p:attrNameLst>
                                      </p:cBhvr>
                                      <p:tavLst>
                                        <p:tav tm="0">
                                          <p:val>
                                            <p:strVal val="1+#ppt_w/2"/>
                                          </p:val>
                                        </p:tav>
                                        <p:tav tm="100000">
                                          <p:val>
                                            <p:strVal val="#ppt_x"/>
                                          </p:val>
                                        </p:tav>
                                      </p:tavLst>
                                    </p:anim>
                                    <p:anim calcmode="lin" valueType="num">
                                      <p:cBhvr additive="base">
                                        <p:cTn id="49" dur="500" fill="hold"/>
                                        <p:tgtEl>
                                          <p:spTgt spid="1468428">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842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4261" name="Rectangle 53"/>
          <p:cNvSpPr>
            <a:spLocks noChangeArrowheads="1"/>
          </p:cNvSpPr>
          <p:nvPr/>
        </p:nvSpPr>
        <p:spPr bwMode="auto">
          <a:xfrm>
            <a:off x="695325" y="6021388"/>
            <a:ext cx="7764463" cy="836612"/>
          </a:xfrm>
          <a:prstGeom prst="rect">
            <a:avLst/>
          </a:prstGeom>
          <a:solidFill>
            <a:srgbClr val="FFCCCC"/>
          </a:solidFill>
          <a:ln w="9525">
            <a:noFill/>
            <a:miter lim="800000"/>
            <a:headEnd/>
            <a:tailEnd/>
          </a:ln>
        </p:spPr>
        <p:txBody>
          <a:bodyPr/>
          <a:lstStyle/>
          <a:p>
            <a:r>
              <a:rPr lang="en-US" sz="2400" b="1" i="1">
                <a:latin typeface="Arial" pitchFamily="34" charset="0"/>
              </a:rPr>
              <a:t>FYI</a:t>
            </a:r>
          </a:p>
          <a:p>
            <a:r>
              <a:rPr lang="en-US" sz="2400" b="1">
                <a:latin typeface="Arial" pitchFamily="34" charset="0"/>
                <a:sym typeface="Symbol" pitchFamily="18" charset="2"/>
              </a:rPr>
              <a:t></a:t>
            </a:r>
            <a:r>
              <a:rPr lang="en-US" sz="2400">
                <a:latin typeface="Arial" pitchFamily="34" charset="0"/>
                <a:sym typeface="Symbol" pitchFamily="18" charset="2"/>
              </a:rPr>
              <a:t>Of course the leptons also have their antiparticles.</a:t>
            </a:r>
          </a:p>
        </p:txBody>
      </p:sp>
      <p:sp>
        <p:nvSpPr>
          <p:cNvPr id="1374210" name="Rectangle 2"/>
          <p:cNvSpPr>
            <a:spLocks noChangeArrowheads="1"/>
          </p:cNvSpPr>
          <p:nvPr/>
        </p:nvSpPr>
        <p:spPr bwMode="auto">
          <a:xfrm>
            <a:off x="685800" y="1338263"/>
            <a:ext cx="7772400" cy="4737100"/>
          </a:xfrm>
          <a:prstGeom prst="rect">
            <a:avLst/>
          </a:prstGeom>
          <a:solidFill>
            <a:srgbClr val="EAEAEA"/>
          </a:solidFill>
          <a:ln w="9525">
            <a:noFill/>
            <a:miter lim="800000"/>
            <a:headEnd/>
            <a:tailEnd/>
          </a:ln>
        </p:spPr>
        <p:txBody>
          <a:bodyPr/>
          <a:lstStyle/>
          <a:p>
            <a:r>
              <a:rPr lang="en-US" sz="2400" i="1">
                <a:solidFill>
                  <a:schemeClr val="accent2"/>
                </a:solidFill>
                <a:latin typeface="Arial" pitchFamily="34" charset="0"/>
                <a:cs typeface="Times New Roman" pitchFamily="18" charset="0"/>
              </a:rPr>
              <a:t>Leptons and their antiparticles</a:t>
            </a:r>
            <a:endParaRPr lang="en-US">
              <a:solidFill>
                <a:srgbClr val="000000"/>
              </a:solidFill>
              <a:cs typeface="Times New Roman" pitchFamily="18" charset="0"/>
            </a:endParaRPr>
          </a:p>
          <a:p>
            <a:pPr>
              <a:spcBef>
                <a:spcPct val="20000"/>
              </a:spcBef>
            </a:pPr>
            <a:r>
              <a:rPr lang="en-US" sz="2400">
                <a:solidFill>
                  <a:srgbClr val="000000"/>
                </a:solidFill>
                <a:latin typeface="Arial" pitchFamily="34" charset="0"/>
                <a:cs typeface="Times New Roman" pitchFamily="18" charset="0"/>
                <a:sym typeface="Symbol" pitchFamily="18" charset="2"/>
              </a:rPr>
              <a:t></a:t>
            </a:r>
            <a:r>
              <a:rPr lang="en-US" sz="2400">
                <a:solidFill>
                  <a:srgbClr val="000000"/>
                </a:solidFill>
                <a:latin typeface="Arial" pitchFamily="34" charset="0"/>
                <a:cs typeface="Times New Roman" pitchFamily="18" charset="0"/>
              </a:rPr>
              <a:t>You are already familiar with two of the six                 leptons: the </a:t>
            </a:r>
            <a:r>
              <a:rPr lang="en-US" sz="2400" b="1">
                <a:solidFill>
                  <a:srgbClr val="000000"/>
                </a:solidFill>
                <a:latin typeface="Arial" pitchFamily="34" charset="0"/>
                <a:cs typeface="Times New Roman" pitchFamily="18" charset="0"/>
              </a:rPr>
              <a:t>electron</a:t>
            </a:r>
            <a:r>
              <a:rPr lang="en-US" sz="2400">
                <a:solidFill>
                  <a:srgbClr val="000000"/>
                </a:solidFill>
                <a:latin typeface="Arial" pitchFamily="34" charset="0"/>
                <a:cs typeface="Times New Roman" pitchFamily="18" charset="0"/>
              </a:rPr>
              <a:t> and the </a:t>
            </a:r>
            <a:r>
              <a:rPr lang="en-US" sz="2400" b="1">
                <a:solidFill>
                  <a:srgbClr val="000000"/>
                </a:solidFill>
                <a:latin typeface="Arial" pitchFamily="34" charset="0"/>
                <a:cs typeface="Times New Roman" pitchFamily="18" charset="0"/>
              </a:rPr>
              <a:t>electron                      neutrino</a:t>
            </a:r>
            <a:r>
              <a:rPr lang="en-US" sz="2400">
                <a:solidFill>
                  <a:srgbClr val="000000"/>
                </a:solidFill>
                <a:latin typeface="Arial" pitchFamily="34" charset="0"/>
                <a:cs typeface="Times New Roman" pitchFamily="18" charset="0"/>
              </a:rPr>
              <a:t> (of the beta decay reaction).</a:t>
            </a:r>
          </a:p>
          <a:p>
            <a:pPr>
              <a:spcBef>
                <a:spcPct val="20000"/>
              </a:spcBef>
            </a:pPr>
            <a:r>
              <a:rPr lang="en-US" sz="2400">
                <a:solidFill>
                  <a:srgbClr val="000000"/>
                </a:solidFill>
                <a:latin typeface="Arial" pitchFamily="34" charset="0"/>
                <a:cs typeface="Times New Roman" pitchFamily="18" charset="0"/>
                <a:sym typeface="Symbol" pitchFamily="18" charset="2"/>
              </a:rPr>
              <a:t></a:t>
            </a:r>
            <a:r>
              <a:rPr lang="en-US" sz="2400">
                <a:solidFill>
                  <a:srgbClr val="000000"/>
                </a:solidFill>
                <a:latin typeface="Arial" pitchFamily="34" charset="0"/>
                <a:cs typeface="Times New Roman" pitchFamily="18" charset="0"/>
              </a:rPr>
              <a:t>Leptons, unlike hadrons (baryons and                     mesons), do NOT participate in the strong              interaction.</a:t>
            </a:r>
          </a:p>
        </p:txBody>
      </p:sp>
      <p:sp>
        <p:nvSpPr>
          <p:cNvPr id="32771" name="Rectangle 3"/>
          <p:cNvSpPr>
            <a:spLocks noGrp="1" noChangeArrowheads="1"/>
          </p:cNvSpPr>
          <p:nvPr>
            <p:ph type="ctrTitle"/>
          </p:nvPr>
        </p:nvSpPr>
        <p:spPr>
          <a:xfrm>
            <a:off x="685800" y="438150"/>
            <a:ext cx="8066088"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pic>
        <p:nvPicPr>
          <p:cNvPr id="1368068" name="Picture 4"/>
          <p:cNvPicPr>
            <a:picLocks noChangeAspect="1" noChangeArrowheads="1"/>
          </p:cNvPicPr>
          <p:nvPr/>
        </p:nvPicPr>
        <p:blipFill>
          <a:blip r:embed="rId7" cstate="print">
            <a:clrChange>
              <a:clrFrom>
                <a:srgbClr val="FFFF00"/>
              </a:clrFrom>
              <a:clrTo>
                <a:srgbClr val="FFFF00">
                  <a:alpha val="0"/>
                </a:srgbClr>
              </a:clrTo>
            </a:clrChange>
          </a:blip>
          <a:srcRect/>
          <a:stretch>
            <a:fillRect/>
          </a:stretch>
        </p:blipFill>
        <p:spPr bwMode="auto">
          <a:xfrm>
            <a:off x="6862763" y="1230313"/>
            <a:ext cx="2105025" cy="1447800"/>
          </a:xfrm>
          <a:prstGeom prst="rect">
            <a:avLst/>
          </a:prstGeom>
          <a:noFill/>
          <a:ln w="9525">
            <a:noFill/>
            <a:miter lim="800000"/>
            <a:headEnd/>
            <a:tailEnd/>
          </a:ln>
        </p:spPr>
      </p:pic>
      <p:pic>
        <p:nvPicPr>
          <p:cNvPr id="1368069" name="Picture 5"/>
          <p:cNvPicPr>
            <a:picLocks noChangeAspect="1" noChangeArrowheads="1"/>
          </p:cNvPicPr>
          <p:nvPr/>
        </p:nvPicPr>
        <p:blipFill>
          <a:blip r:embed="rId8" cstate="print">
            <a:clrChange>
              <a:clrFrom>
                <a:srgbClr val="FFFF00"/>
              </a:clrFrom>
              <a:clrTo>
                <a:srgbClr val="FFFF00">
                  <a:alpha val="0"/>
                </a:srgbClr>
              </a:clrTo>
            </a:clrChange>
          </a:blip>
          <a:srcRect/>
          <a:stretch>
            <a:fillRect/>
          </a:stretch>
        </p:blipFill>
        <p:spPr bwMode="auto">
          <a:xfrm>
            <a:off x="7086600" y="1685925"/>
            <a:ext cx="2057400" cy="1409700"/>
          </a:xfrm>
          <a:prstGeom prst="rect">
            <a:avLst/>
          </a:prstGeom>
          <a:noFill/>
          <a:ln w="9525">
            <a:noFill/>
            <a:miter lim="800000"/>
            <a:headEnd/>
            <a:tailEnd/>
          </a:ln>
        </p:spPr>
      </p:pic>
      <p:pic>
        <p:nvPicPr>
          <p:cNvPr id="1374245" name="Picture 37"/>
          <p:cNvPicPr>
            <a:picLocks noChangeAspect="1" noChangeArrowheads="1"/>
          </p:cNvPicPr>
          <p:nvPr/>
        </p:nvPicPr>
        <p:blipFill>
          <a:blip r:embed="rId9" cstate="print">
            <a:clrChange>
              <a:clrFrom>
                <a:srgbClr val="FFFF00"/>
              </a:clrFrom>
              <a:clrTo>
                <a:srgbClr val="FFFF00">
                  <a:alpha val="0"/>
                </a:srgbClr>
              </a:clrTo>
            </a:clrChange>
          </a:blip>
          <a:srcRect/>
          <a:stretch>
            <a:fillRect/>
          </a:stretch>
        </p:blipFill>
        <p:spPr bwMode="auto">
          <a:xfrm>
            <a:off x="6862763" y="2384425"/>
            <a:ext cx="2000250" cy="1390650"/>
          </a:xfrm>
          <a:prstGeom prst="rect">
            <a:avLst/>
          </a:prstGeom>
          <a:noFill/>
          <a:ln w="9525">
            <a:noFill/>
            <a:miter lim="800000"/>
            <a:headEnd/>
            <a:tailEnd/>
          </a:ln>
        </p:spPr>
      </p:pic>
      <p:pic>
        <p:nvPicPr>
          <p:cNvPr id="32794" name="Picture 26"/>
          <p:cNvPicPr>
            <a:picLocks noChangeAspect="1" noChangeArrowheads="1"/>
          </p:cNvPicPr>
          <p:nvPr/>
        </p:nvPicPr>
        <p:blipFill>
          <a:blip r:embed="rId10" cstate="print"/>
          <a:srcRect/>
          <a:stretch>
            <a:fillRect/>
          </a:stretch>
        </p:blipFill>
        <p:spPr bwMode="auto">
          <a:xfrm>
            <a:off x="2406650" y="3829050"/>
            <a:ext cx="5473700" cy="253841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74210">
                                            <p:txEl>
                                              <p:pRg st="0" end="0"/>
                                            </p:txEl>
                                          </p:spTgt>
                                        </p:tgtEl>
                                        <p:attrNameLst>
                                          <p:attrName>style.visibility</p:attrName>
                                        </p:attrNameLst>
                                      </p:cBhvr>
                                      <p:to>
                                        <p:strVal val="visible"/>
                                      </p:to>
                                    </p:set>
                                    <p:anim calcmode="lin" valueType="num">
                                      <p:cBhvr additive="base">
                                        <p:cTn id="7" dur="500" fill="hold"/>
                                        <p:tgtEl>
                                          <p:spTgt spid="13742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7421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1368068"/>
                                        </p:tgtEl>
                                        <p:attrNameLst>
                                          <p:attrName>style.visibility</p:attrName>
                                        </p:attrNameLst>
                                      </p:cBhvr>
                                      <p:to>
                                        <p:strVal val="visible"/>
                                      </p:to>
                                    </p:set>
                                    <p:animEffect transition="in" filter="wipe(down)">
                                      <p:cBhvr>
                                        <p:cTn id="13" dur="580">
                                          <p:stCondLst>
                                            <p:cond delay="0"/>
                                          </p:stCondLst>
                                        </p:cTn>
                                        <p:tgtEl>
                                          <p:spTgt spid="1368068"/>
                                        </p:tgtEl>
                                      </p:cBhvr>
                                    </p:animEffect>
                                    <p:anim calcmode="lin" valueType="num">
                                      <p:cBhvr>
                                        <p:cTn id="14" dur="1822" tmFilter="0,0; 0.14,0.36; 0.43,0.73; 0.71,0.91; 1.0,1.0">
                                          <p:stCondLst>
                                            <p:cond delay="0"/>
                                          </p:stCondLst>
                                        </p:cTn>
                                        <p:tgtEl>
                                          <p:spTgt spid="1368068"/>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368068"/>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368068"/>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368068"/>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368068"/>
                                        </p:tgtEl>
                                        <p:attrNameLst>
                                          <p:attrName>ppt_y</p:attrName>
                                        </p:attrNameLst>
                                      </p:cBhvr>
                                      <p:tavLst>
                                        <p:tav tm="0" fmla="#ppt_y-sin(pi*$)/81">
                                          <p:val>
                                            <p:fltVal val="0"/>
                                          </p:val>
                                        </p:tav>
                                        <p:tav tm="100000">
                                          <p:val>
                                            <p:fltVal val="1"/>
                                          </p:val>
                                        </p:tav>
                                      </p:tavLst>
                                    </p:anim>
                                    <p:animScale>
                                      <p:cBhvr>
                                        <p:cTn id="19" dur="26">
                                          <p:stCondLst>
                                            <p:cond delay="650"/>
                                          </p:stCondLst>
                                        </p:cTn>
                                        <p:tgtEl>
                                          <p:spTgt spid="1368068"/>
                                        </p:tgtEl>
                                      </p:cBhvr>
                                      <p:to x="100000" y="60000"/>
                                    </p:animScale>
                                    <p:animScale>
                                      <p:cBhvr>
                                        <p:cTn id="20" dur="166" decel="50000">
                                          <p:stCondLst>
                                            <p:cond delay="676"/>
                                          </p:stCondLst>
                                        </p:cTn>
                                        <p:tgtEl>
                                          <p:spTgt spid="1368068"/>
                                        </p:tgtEl>
                                      </p:cBhvr>
                                      <p:to x="100000" y="100000"/>
                                    </p:animScale>
                                    <p:animScale>
                                      <p:cBhvr>
                                        <p:cTn id="21" dur="26">
                                          <p:stCondLst>
                                            <p:cond delay="1312"/>
                                          </p:stCondLst>
                                        </p:cTn>
                                        <p:tgtEl>
                                          <p:spTgt spid="1368068"/>
                                        </p:tgtEl>
                                      </p:cBhvr>
                                      <p:to x="100000" y="80000"/>
                                    </p:animScale>
                                    <p:animScale>
                                      <p:cBhvr>
                                        <p:cTn id="22" dur="166" decel="50000">
                                          <p:stCondLst>
                                            <p:cond delay="1338"/>
                                          </p:stCondLst>
                                        </p:cTn>
                                        <p:tgtEl>
                                          <p:spTgt spid="1368068"/>
                                        </p:tgtEl>
                                      </p:cBhvr>
                                      <p:to x="100000" y="100000"/>
                                    </p:animScale>
                                    <p:animScale>
                                      <p:cBhvr>
                                        <p:cTn id="23" dur="26">
                                          <p:stCondLst>
                                            <p:cond delay="1642"/>
                                          </p:stCondLst>
                                        </p:cTn>
                                        <p:tgtEl>
                                          <p:spTgt spid="1368068"/>
                                        </p:tgtEl>
                                      </p:cBhvr>
                                      <p:to x="100000" y="90000"/>
                                    </p:animScale>
                                    <p:animScale>
                                      <p:cBhvr>
                                        <p:cTn id="24" dur="166" decel="50000">
                                          <p:stCondLst>
                                            <p:cond delay="1668"/>
                                          </p:stCondLst>
                                        </p:cTn>
                                        <p:tgtEl>
                                          <p:spTgt spid="1368068"/>
                                        </p:tgtEl>
                                      </p:cBhvr>
                                      <p:to x="100000" y="100000"/>
                                    </p:animScale>
                                    <p:animScale>
                                      <p:cBhvr>
                                        <p:cTn id="25" dur="26">
                                          <p:stCondLst>
                                            <p:cond delay="1808"/>
                                          </p:stCondLst>
                                        </p:cTn>
                                        <p:tgtEl>
                                          <p:spTgt spid="1368068"/>
                                        </p:tgtEl>
                                      </p:cBhvr>
                                      <p:to x="100000" y="95000"/>
                                    </p:animScale>
                                    <p:animScale>
                                      <p:cBhvr>
                                        <p:cTn id="26" dur="166" decel="50000">
                                          <p:stCondLst>
                                            <p:cond delay="1834"/>
                                          </p:stCondLst>
                                        </p:cTn>
                                        <p:tgtEl>
                                          <p:spTgt spid="1368068"/>
                                        </p:tgtEl>
                                      </p:cBhvr>
                                      <p:to x="100000" y="100000"/>
                                    </p:animScale>
                                  </p:childTnLst>
                                  <p:subTnLst>
                                    <p:audio>
                                      <p:cMediaNode>
                                        <p:cTn display="0" masterRel="sameClick">
                                          <p:stCondLst>
                                            <p:cond evt="begin" delay="0">
                                              <p:tn val="11"/>
                                            </p:cond>
                                          </p:stCondLst>
                                          <p:endCondLst>
                                            <p:cond evt="onStopAudio" delay="0">
                                              <p:tgtEl>
                                                <p:sldTgt/>
                                              </p:tgtEl>
                                            </p:cond>
                                          </p:endCondLst>
                                        </p:cTn>
                                        <p:tgtEl>
                                          <p:sndTgt r:embed="rId5" name="boing.wav"/>
                                        </p:tgtEl>
                                      </p:cMediaNode>
                                    </p:audio>
                                  </p:sub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1368069"/>
                                        </p:tgtEl>
                                        <p:attrNameLst>
                                          <p:attrName>style.visibility</p:attrName>
                                        </p:attrNameLst>
                                      </p:cBhvr>
                                      <p:to>
                                        <p:strVal val="visible"/>
                                      </p:to>
                                    </p:set>
                                    <p:animEffect transition="in" filter="wipe(down)">
                                      <p:cBhvr>
                                        <p:cTn id="31" dur="580">
                                          <p:stCondLst>
                                            <p:cond delay="0"/>
                                          </p:stCondLst>
                                        </p:cTn>
                                        <p:tgtEl>
                                          <p:spTgt spid="1368069"/>
                                        </p:tgtEl>
                                      </p:cBhvr>
                                    </p:animEffect>
                                    <p:anim calcmode="lin" valueType="num">
                                      <p:cBhvr>
                                        <p:cTn id="32" dur="1822" tmFilter="0,0; 0.14,0.36; 0.43,0.73; 0.71,0.91; 1.0,1.0">
                                          <p:stCondLst>
                                            <p:cond delay="0"/>
                                          </p:stCondLst>
                                        </p:cTn>
                                        <p:tgtEl>
                                          <p:spTgt spid="1368069"/>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368069"/>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368069"/>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368069"/>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368069"/>
                                        </p:tgtEl>
                                        <p:attrNameLst>
                                          <p:attrName>ppt_y</p:attrName>
                                        </p:attrNameLst>
                                      </p:cBhvr>
                                      <p:tavLst>
                                        <p:tav tm="0" fmla="#ppt_y-sin(pi*$)/81">
                                          <p:val>
                                            <p:fltVal val="0"/>
                                          </p:val>
                                        </p:tav>
                                        <p:tav tm="100000">
                                          <p:val>
                                            <p:fltVal val="1"/>
                                          </p:val>
                                        </p:tav>
                                      </p:tavLst>
                                    </p:anim>
                                    <p:animScale>
                                      <p:cBhvr>
                                        <p:cTn id="37" dur="26">
                                          <p:stCondLst>
                                            <p:cond delay="650"/>
                                          </p:stCondLst>
                                        </p:cTn>
                                        <p:tgtEl>
                                          <p:spTgt spid="1368069"/>
                                        </p:tgtEl>
                                      </p:cBhvr>
                                      <p:to x="100000" y="60000"/>
                                    </p:animScale>
                                    <p:animScale>
                                      <p:cBhvr>
                                        <p:cTn id="38" dur="166" decel="50000">
                                          <p:stCondLst>
                                            <p:cond delay="676"/>
                                          </p:stCondLst>
                                        </p:cTn>
                                        <p:tgtEl>
                                          <p:spTgt spid="1368069"/>
                                        </p:tgtEl>
                                      </p:cBhvr>
                                      <p:to x="100000" y="100000"/>
                                    </p:animScale>
                                    <p:animScale>
                                      <p:cBhvr>
                                        <p:cTn id="39" dur="26">
                                          <p:stCondLst>
                                            <p:cond delay="1312"/>
                                          </p:stCondLst>
                                        </p:cTn>
                                        <p:tgtEl>
                                          <p:spTgt spid="1368069"/>
                                        </p:tgtEl>
                                      </p:cBhvr>
                                      <p:to x="100000" y="80000"/>
                                    </p:animScale>
                                    <p:animScale>
                                      <p:cBhvr>
                                        <p:cTn id="40" dur="166" decel="50000">
                                          <p:stCondLst>
                                            <p:cond delay="1338"/>
                                          </p:stCondLst>
                                        </p:cTn>
                                        <p:tgtEl>
                                          <p:spTgt spid="1368069"/>
                                        </p:tgtEl>
                                      </p:cBhvr>
                                      <p:to x="100000" y="100000"/>
                                    </p:animScale>
                                    <p:animScale>
                                      <p:cBhvr>
                                        <p:cTn id="41" dur="26">
                                          <p:stCondLst>
                                            <p:cond delay="1642"/>
                                          </p:stCondLst>
                                        </p:cTn>
                                        <p:tgtEl>
                                          <p:spTgt spid="1368069"/>
                                        </p:tgtEl>
                                      </p:cBhvr>
                                      <p:to x="100000" y="90000"/>
                                    </p:animScale>
                                    <p:animScale>
                                      <p:cBhvr>
                                        <p:cTn id="42" dur="166" decel="50000">
                                          <p:stCondLst>
                                            <p:cond delay="1668"/>
                                          </p:stCondLst>
                                        </p:cTn>
                                        <p:tgtEl>
                                          <p:spTgt spid="1368069"/>
                                        </p:tgtEl>
                                      </p:cBhvr>
                                      <p:to x="100000" y="100000"/>
                                    </p:animScale>
                                    <p:animScale>
                                      <p:cBhvr>
                                        <p:cTn id="43" dur="26">
                                          <p:stCondLst>
                                            <p:cond delay="1808"/>
                                          </p:stCondLst>
                                        </p:cTn>
                                        <p:tgtEl>
                                          <p:spTgt spid="1368069"/>
                                        </p:tgtEl>
                                      </p:cBhvr>
                                      <p:to x="100000" y="95000"/>
                                    </p:animScale>
                                    <p:animScale>
                                      <p:cBhvr>
                                        <p:cTn id="44" dur="166" decel="50000">
                                          <p:stCondLst>
                                            <p:cond delay="1834"/>
                                          </p:stCondLst>
                                        </p:cTn>
                                        <p:tgtEl>
                                          <p:spTgt spid="1368069"/>
                                        </p:tgtEl>
                                      </p:cBhvr>
                                      <p:to x="100000" y="100000"/>
                                    </p:animScale>
                                  </p:childTnLst>
                                  <p:subTnLst>
                                    <p:audio>
                                      <p:cMediaNode>
                                        <p:cTn display="0" masterRel="sameClick">
                                          <p:stCondLst>
                                            <p:cond evt="begin" delay="0">
                                              <p:tn val="29"/>
                                            </p:cond>
                                          </p:stCondLst>
                                          <p:endCondLst>
                                            <p:cond evt="onStopAudio" delay="0">
                                              <p:tgtEl>
                                                <p:sldTgt/>
                                              </p:tgtEl>
                                            </p:cond>
                                          </p:endCondLst>
                                        </p:cTn>
                                        <p:tgtEl>
                                          <p:sndTgt r:embed="rId5" name="boing.wav"/>
                                        </p:tgtEl>
                                      </p:cMediaNode>
                                    </p:audio>
                                  </p:subTnLst>
                                </p:cTn>
                              </p:par>
                            </p:childTnLst>
                          </p:cTn>
                        </p:par>
                      </p:childTnLst>
                    </p:cTn>
                  </p:par>
                  <p:par>
                    <p:cTn id="45" fill="hold">
                      <p:stCondLst>
                        <p:cond delay="indefinite"/>
                      </p:stCondLst>
                      <p:childTnLst>
                        <p:par>
                          <p:cTn id="46" fill="hold">
                            <p:stCondLst>
                              <p:cond delay="0"/>
                            </p:stCondLst>
                            <p:childTnLst>
                              <p:par>
                                <p:cTn id="47" presetID="26" presetClass="entr" presetSubtype="0" fill="hold" nodeType="clickEffect">
                                  <p:stCondLst>
                                    <p:cond delay="0"/>
                                  </p:stCondLst>
                                  <p:childTnLst>
                                    <p:set>
                                      <p:cBhvr>
                                        <p:cTn id="48" dur="1" fill="hold">
                                          <p:stCondLst>
                                            <p:cond delay="0"/>
                                          </p:stCondLst>
                                        </p:cTn>
                                        <p:tgtEl>
                                          <p:spTgt spid="1374245"/>
                                        </p:tgtEl>
                                        <p:attrNameLst>
                                          <p:attrName>style.visibility</p:attrName>
                                        </p:attrNameLst>
                                      </p:cBhvr>
                                      <p:to>
                                        <p:strVal val="visible"/>
                                      </p:to>
                                    </p:set>
                                    <p:animEffect transition="in" filter="wipe(down)">
                                      <p:cBhvr>
                                        <p:cTn id="49" dur="580">
                                          <p:stCondLst>
                                            <p:cond delay="0"/>
                                          </p:stCondLst>
                                        </p:cTn>
                                        <p:tgtEl>
                                          <p:spTgt spid="1374245"/>
                                        </p:tgtEl>
                                      </p:cBhvr>
                                    </p:animEffect>
                                    <p:anim calcmode="lin" valueType="num">
                                      <p:cBhvr>
                                        <p:cTn id="50" dur="1822" tmFilter="0,0; 0.14,0.36; 0.43,0.73; 0.71,0.91; 1.0,1.0">
                                          <p:stCondLst>
                                            <p:cond delay="0"/>
                                          </p:stCondLst>
                                        </p:cTn>
                                        <p:tgtEl>
                                          <p:spTgt spid="1374245"/>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1374245"/>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1374245"/>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1374245"/>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1374245"/>
                                        </p:tgtEl>
                                        <p:attrNameLst>
                                          <p:attrName>ppt_y</p:attrName>
                                        </p:attrNameLst>
                                      </p:cBhvr>
                                      <p:tavLst>
                                        <p:tav tm="0" fmla="#ppt_y-sin(pi*$)/81">
                                          <p:val>
                                            <p:fltVal val="0"/>
                                          </p:val>
                                        </p:tav>
                                        <p:tav tm="100000">
                                          <p:val>
                                            <p:fltVal val="1"/>
                                          </p:val>
                                        </p:tav>
                                      </p:tavLst>
                                    </p:anim>
                                    <p:animScale>
                                      <p:cBhvr>
                                        <p:cTn id="55" dur="26">
                                          <p:stCondLst>
                                            <p:cond delay="650"/>
                                          </p:stCondLst>
                                        </p:cTn>
                                        <p:tgtEl>
                                          <p:spTgt spid="1374245"/>
                                        </p:tgtEl>
                                      </p:cBhvr>
                                      <p:to x="100000" y="60000"/>
                                    </p:animScale>
                                    <p:animScale>
                                      <p:cBhvr>
                                        <p:cTn id="56" dur="166" decel="50000">
                                          <p:stCondLst>
                                            <p:cond delay="676"/>
                                          </p:stCondLst>
                                        </p:cTn>
                                        <p:tgtEl>
                                          <p:spTgt spid="1374245"/>
                                        </p:tgtEl>
                                      </p:cBhvr>
                                      <p:to x="100000" y="100000"/>
                                    </p:animScale>
                                    <p:animScale>
                                      <p:cBhvr>
                                        <p:cTn id="57" dur="26">
                                          <p:stCondLst>
                                            <p:cond delay="1312"/>
                                          </p:stCondLst>
                                        </p:cTn>
                                        <p:tgtEl>
                                          <p:spTgt spid="1374245"/>
                                        </p:tgtEl>
                                      </p:cBhvr>
                                      <p:to x="100000" y="80000"/>
                                    </p:animScale>
                                    <p:animScale>
                                      <p:cBhvr>
                                        <p:cTn id="58" dur="166" decel="50000">
                                          <p:stCondLst>
                                            <p:cond delay="1338"/>
                                          </p:stCondLst>
                                        </p:cTn>
                                        <p:tgtEl>
                                          <p:spTgt spid="1374245"/>
                                        </p:tgtEl>
                                      </p:cBhvr>
                                      <p:to x="100000" y="100000"/>
                                    </p:animScale>
                                    <p:animScale>
                                      <p:cBhvr>
                                        <p:cTn id="59" dur="26">
                                          <p:stCondLst>
                                            <p:cond delay="1642"/>
                                          </p:stCondLst>
                                        </p:cTn>
                                        <p:tgtEl>
                                          <p:spTgt spid="1374245"/>
                                        </p:tgtEl>
                                      </p:cBhvr>
                                      <p:to x="100000" y="90000"/>
                                    </p:animScale>
                                    <p:animScale>
                                      <p:cBhvr>
                                        <p:cTn id="60" dur="166" decel="50000">
                                          <p:stCondLst>
                                            <p:cond delay="1668"/>
                                          </p:stCondLst>
                                        </p:cTn>
                                        <p:tgtEl>
                                          <p:spTgt spid="1374245"/>
                                        </p:tgtEl>
                                      </p:cBhvr>
                                      <p:to x="100000" y="100000"/>
                                    </p:animScale>
                                    <p:animScale>
                                      <p:cBhvr>
                                        <p:cTn id="61" dur="26">
                                          <p:stCondLst>
                                            <p:cond delay="1808"/>
                                          </p:stCondLst>
                                        </p:cTn>
                                        <p:tgtEl>
                                          <p:spTgt spid="1374245"/>
                                        </p:tgtEl>
                                      </p:cBhvr>
                                      <p:to x="100000" y="95000"/>
                                    </p:animScale>
                                    <p:animScale>
                                      <p:cBhvr>
                                        <p:cTn id="62" dur="166" decel="50000">
                                          <p:stCondLst>
                                            <p:cond delay="1834"/>
                                          </p:stCondLst>
                                        </p:cTn>
                                        <p:tgtEl>
                                          <p:spTgt spid="1374245"/>
                                        </p:tgtEl>
                                      </p:cBhvr>
                                      <p:to x="100000" y="100000"/>
                                    </p:animScale>
                                  </p:childTnLst>
                                  <p:subTnLst>
                                    <p:audio>
                                      <p:cMediaNode>
                                        <p:cTn display="0" masterRel="sameClick">
                                          <p:stCondLst>
                                            <p:cond evt="begin" delay="0">
                                              <p:tn val="47"/>
                                            </p:cond>
                                          </p:stCondLst>
                                          <p:endCondLst>
                                            <p:cond evt="onStopAudio" delay="0">
                                              <p:tgtEl>
                                                <p:sldTgt/>
                                              </p:tgtEl>
                                            </p:cond>
                                          </p:endCondLst>
                                        </p:cTn>
                                        <p:tgtEl>
                                          <p:sndTgt r:embed="rId5" name="boing.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374210">
                                            <p:txEl>
                                              <p:pRg st="1" end="1"/>
                                            </p:txEl>
                                          </p:spTgt>
                                        </p:tgtEl>
                                        <p:attrNameLst>
                                          <p:attrName>style.visibility</p:attrName>
                                        </p:attrNameLst>
                                      </p:cBhvr>
                                      <p:to>
                                        <p:strVal val="visible"/>
                                      </p:to>
                                    </p:set>
                                    <p:anim calcmode="lin" valueType="num">
                                      <p:cBhvr additive="base">
                                        <p:cTn id="67" dur="500" fill="hold"/>
                                        <p:tgtEl>
                                          <p:spTgt spid="1374210">
                                            <p:txEl>
                                              <p:pRg st="1" end="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37421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4" name="arrow.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374210">
                                            <p:txEl>
                                              <p:pRg st="2" end="2"/>
                                            </p:txEl>
                                          </p:spTgt>
                                        </p:tgtEl>
                                        <p:attrNameLst>
                                          <p:attrName>style.visibility</p:attrName>
                                        </p:attrNameLst>
                                      </p:cBhvr>
                                      <p:to>
                                        <p:strVal val="visible"/>
                                      </p:to>
                                    </p:set>
                                    <p:anim calcmode="lin" valueType="num">
                                      <p:cBhvr additive="base">
                                        <p:cTn id="73" dur="500" fill="hold"/>
                                        <p:tgtEl>
                                          <p:spTgt spid="1374210">
                                            <p:txEl>
                                              <p:pRg st="2" end="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37421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4" name="arrow.wav"/>
                                        </p:tgtEl>
                                      </p:cMediaNode>
                                    </p:audio>
                                  </p:subTnLst>
                                </p:cTn>
                              </p:par>
                            </p:childTnLst>
                          </p:cTn>
                        </p:par>
                      </p:childTnLst>
                    </p:cTn>
                  </p:par>
                  <p:par>
                    <p:cTn id="75" fill="hold">
                      <p:stCondLst>
                        <p:cond delay="indefinite"/>
                      </p:stCondLst>
                      <p:childTnLst>
                        <p:par>
                          <p:cTn id="76" fill="hold">
                            <p:stCondLst>
                              <p:cond delay="0"/>
                            </p:stCondLst>
                            <p:childTnLst>
                              <p:par>
                                <p:cTn id="77" presetID="53" presetClass="entr" presetSubtype="0" fill="hold" nodeType="clickEffect">
                                  <p:stCondLst>
                                    <p:cond delay="0"/>
                                  </p:stCondLst>
                                  <p:childTnLst>
                                    <p:set>
                                      <p:cBhvr>
                                        <p:cTn id="78" dur="1" fill="hold">
                                          <p:stCondLst>
                                            <p:cond delay="0"/>
                                          </p:stCondLst>
                                        </p:cTn>
                                        <p:tgtEl>
                                          <p:spTgt spid="32794"/>
                                        </p:tgtEl>
                                        <p:attrNameLst>
                                          <p:attrName>style.visibility</p:attrName>
                                        </p:attrNameLst>
                                      </p:cBhvr>
                                      <p:to>
                                        <p:strVal val="visible"/>
                                      </p:to>
                                    </p:set>
                                    <p:anim calcmode="lin" valueType="num">
                                      <p:cBhvr>
                                        <p:cTn id="79" dur="500" fill="hold"/>
                                        <p:tgtEl>
                                          <p:spTgt spid="32794"/>
                                        </p:tgtEl>
                                        <p:attrNameLst>
                                          <p:attrName>ppt_w</p:attrName>
                                        </p:attrNameLst>
                                      </p:cBhvr>
                                      <p:tavLst>
                                        <p:tav tm="0">
                                          <p:val>
                                            <p:fltVal val="0"/>
                                          </p:val>
                                        </p:tav>
                                        <p:tav tm="100000">
                                          <p:val>
                                            <p:strVal val="#ppt_w"/>
                                          </p:val>
                                        </p:tav>
                                      </p:tavLst>
                                    </p:anim>
                                    <p:anim calcmode="lin" valueType="num">
                                      <p:cBhvr>
                                        <p:cTn id="80" dur="500" fill="hold"/>
                                        <p:tgtEl>
                                          <p:spTgt spid="32794"/>
                                        </p:tgtEl>
                                        <p:attrNameLst>
                                          <p:attrName>ppt_h</p:attrName>
                                        </p:attrNameLst>
                                      </p:cBhvr>
                                      <p:tavLst>
                                        <p:tav tm="0">
                                          <p:val>
                                            <p:fltVal val="0"/>
                                          </p:val>
                                        </p:tav>
                                        <p:tav tm="100000">
                                          <p:val>
                                            <p:strVal val="#ppt_h"/>
                                          </p:val>
                                        </p:tav>
                                      </p:tavLst>
                                    </p:anim>
                                    <p:animEffect transition="in" filter="fade">
                                      <p:cBhvr>
                                        <p:cTn id="81" dur="500"/>
                                        <p:tgtEl>
                                          <p:spTgt spid="32794"/>
                                        </p:tgtEl>
                                      </p:cBhvr>
                                    </p:animEffect>
                                  </p:childTnLst>
                                  <p:subTnLst>
                                    <p:audio>
                                      <p:cMediaNode>
                                        <p:cTn display="0" masterRel="sameClick">
                                          <p:stCondLst>
                                            <p:cond evt="begin" delay="0">
                                              <p:tn val="77"/>
                                            </p:cond>
                                          </p:stCondLst>
                                          <p:endCondLst>
                                            <p:cond evt="onStopAudio" delay="0">
                                              <p:tgtEl>
                                                <p:sldTgt/>
                                              </p:tgtEl>
                                            </p:cond>
                                          </p:endCondLst>
                                        </p:cTn>
                                        <p:tgtEl>
                                          <p:sndTgt r:embed="rId6" name="camera.wav"/>
                                        </p:tgtEl>
                                      </p:cMediaNode>
                                    </p:audio>
                                  </p:subTnLst>
                                </p:cTn>
                              </p:par>
                            </p:childTnLst>
                          </p:cTn>
                        </p:par>
                      </p:childTnLst>
                    </p:cTn>
                  </p:par>
                  <p:par>
                    <p:cTn id="82" fill="hold">
                      <p:stCondLst>
                        <p:cond delay="indefinite"/>
                      </p:stCondLst>
                      <p:childTnLst>
                        <p:par>
                          <p:cTn id="83" fill="hold">
                            <p:stCondLst>
                              <p:cond delay="0"/>
                            </p:stCondLst>
                            <p:childTnLst>
                              <p:par>
                                <p:cTn id="84" presetID="2" presetClass="entr" presetSubtype="4" fill="hold" nodeType="clickEffect">
                                  <p:stCondLst>
                                    <p:cond delay="0"/>
                                  </p:stCondLst>
                                  <p:childTnLst>
                                    <p:set>
                                      <p:cBhvr>
                                        <p:cTn id="85" dur="1" fill="hold">
                                          <p:stCondLst>
                                            <p:cond delay="0"/>
                                          </p:stCondLst>
                                        </p:cTn>
                                        <p:tgtEl>
                                          <p:spTgt spid="1374261">
                                            <p:txEl>
                                              <p:pRg st="1" end="1"/>
                                            </p:txEl>
                                          </p:spTgt>
                                        </p:tgtEl>
                                        <p:attrNameLst>
                                          <p:attrName>style.visibility</p:attrName>
                                        </p:attrNameLst>
                                      </p:cBhvr>
                                      <p:to>
                                        <p:strVal val="visible"/>
                                      </p:to>
                                    </p:set>
                                    <p:anim calcmode="lin" valueType="num">
                                      <p:cBhvr additive="base">
                                        <p:cTn id="86" dur="500" fill="hold"/>
                                        <p:tgtEl>
                                          <p:spTgt spid="1374261">
                                            <p:txEl>
                                              <p:pRg st="1" end="1"/>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137426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1794" name="Rectangle 2"/>
          <p:cNvSpPr>
            <a:spLocks noChangeArrowheads="1"/>
          </p:cNvSpPr>
          <p:nvPr/>
        </p:nvSpPr>
        <p:spPr bwMode="auto">
          <a:xfrm>
            <a:off x="685800" y="1414463"/>
            <a:ext cx="7772400" cy="4706937"/>
          </a:xfrm>
          <a:prstGeom prst="rect">
            <a:avLst/>
          </a:prstGeom>
          <a:solidFill>
            <a:srgbClr val="EAEAEA"/>
          </a:solidFill>
          <a:ln w="9525">
            <a:noFill/>
            <a:miter lim="800000"/>
            <a:headEnd/>
            <a:tailEnd/>
          </a:ln>
        </p:spPr>
        <p:txBody>
          <a:bodyPr/>
          <a:lstStyle/>
          <a:p>
            <a:pPr marL="609600" indent="-609600">
              <a:spcBef>
                <a:spcPct val="20000"/>
              </a:spcBef>
            </a:pPr>
            <a:r>
              <a:rPr lang="en-US" sz="2400" b="1">
                <a:solidFill>
                  <a:schemeClr val="accent2"/>
                </a:solidFill>
                <a:latin typeface="Arial" pitchFamily="34" charset="0"/>
                <a:ea typeface="Calibri" pitchFamily="34" charset="0"/>
                <a:cs typeface="Arial" pitchFamily="34" charset="0"/>
              </a:rPr>
              <a:t>Understandings: </a:t>
            </a:r>
            <a:endParaRPr lang="en-US" sz="2400">
              <a:solidFill>
                <a:schemeClr val="accent2"/>
              </a:solidFill>
              <a:latin typeface="Arial" pitchFamily="34" charset="0"/>
              <a:ea typeface="Calibri" pitchFamily="34" charset="0"/>
              <a:cs typeface="Arial" pitchFamily="34" charset="0"/>
            </a:endParaRPr>
          </a:p>
          <a:p>
            <a:pPr marL="609600" indent="-609600">
              <a:spcBef>
                <a:spcPct val="20000"/>
              </a:spcBef>
            </a:pPr>
            <a:r>
              <a:rPr lang="en-US" sz="2400">
                <a:solidFill>
                  <a:schemeClr val="accent2"/>
                </a:solidFill>
                <a:latin typeface="Arial" pitchFamily="34" charset="0"/>
                <a:ea typeface="Calibri" pitchFamily="34" charset="0"/>
                <a:cs typeface="Arial" pitchFamily="34" charset="0"/>
              </a:rPr>
              <a:t>• Quarks, leptons and their antiparticles </a:t>
            </a:r>
          </a:p>
          <a:p>
            <a:pPr marL="609600" indent="-609600">
              <a:spcBef>
                <a:spcPct val="20000"/>
              </a:spcBef>
            </a:pPr>
            <a:r>
              <a:rPr lang="en-US" sz="2400">
                <a:solidFill>
                  <a:schemeClr val="accent2"/>
                </a:solidFill>
                <a:latin typeface="Arial" pitchFamily="34" charset="0"/>
                <a:ea typeface="Calibri" pitchFamily="34" charset="0"/>
                <a:cs typeface="Arial" pitchFamily="34" charset="0"/>
              </a:rPr>
              <a:t>• Hadrons, baryons and mesons </a:t>
            </a:r>
          </a:p>
          <a:p>
            <a:pPr marL="609600" indent="-609600">
              <a:spcBef>
                <a:spcPct val="20000"/>
              </a:spcBef>
            </a:pPr>
            <a:r>
              <a:rPr lang="en-US" sz="2400">
                <a:solidFill>
                  <a:schemeClr val="accent2"/>
                </a:solidFill>
                <a:latin typeface="Arial" pitchFamily="34" charset="0"/>
                <a:ea typeface="Calibri" pitchFamily="34" charset="0"/>
                <a:cs typeface="Arial" pitchFamily="34" charset="0"/>
              </a:rPr>
              <a:t>• The conservation laws of charge, baryon number, lepton number and strangeness </a:t>
            </a:r>
          </a:p>
          <a:p>
            <a:pPr marL="609600" indent="-609600">
              <a:spcBef>
                <a:spcPct val="20000"/>
              </a:spcBef>
            </a:pPr>
            <a:r>
              <a:rPr lang="en-US" sz="2400">
                <a:solidFill>
                  <a:schemeClr val="accent2"/>
                </a:solidFill>
                <a:latin typeface="Arial" pitchFamily="34" charset="0"/>
                <a:ea typeface="Calibri" pitchFamily="34" charset="0"/>
                <a:cs typeface="Arial" pitchFamily="34" charset="0"/>
              </a:rPr>
              <a:t>• The nature and range of the strong nuclear force, weak nuclear force and electromagnetic force </a:t>
            </a:r>
          </a:p>
          <a:p>
            <a:pPr marL="609600" indent="-609600">
              <a:spcBef>
                <a:spcPct val="20000"/>
              </a:spcBef>
            </a:pPr>
            <a:r>
              <a:rPr lang="en-US" sz="2400">
                <a:solidFill>
                  <a:schemeClr val="accent2"/>
                </a:solidFill>
                <a:latin typeface="Arial" pitchFamily="34" charset="0"/>
                <a:ea typeface="Calibri" pitchFamily="34" charset="0"/>
                <a:cs typeface="Arial" pitchFamily="34" charset="0"/>
              </a:rPr>
              <a:t>• Exchange particles </a:t>
            </a:r>
          </a:p>
          <a:p>
            <a:pPr marL="609600" indent="-609600">
              <a:spcBef>
                <a:spcPct val="20000"/>
              </a:spcBef>
            </a:pPr>
            <a:r>
              <a:rPr lang="en-US" sz="2400">
                <a:solidFill>
                  <a:schemeClr val="accent2"/>
                </a:solidFill>
                <a:latin typeface="Arial" pitchFamily="34" charset="0"/>
                <a:ea typeface="Calibri" pitchFamily="34" charset="0"/>
                <a:cs typeface="Arial" pitchFamily="34" charset="0"/>
              </a:rPr>
              <a:t>• Feynman diagrams </a:t>
            </a:r>
          </a:p>
          <a:p>
            <a:pPr marL="609600" indent="-609600">
              <a:spcBef>
                <a:spcPct val="20000"/>
              </a:spcBef>
            </a:pPr>
            <a:r>
              <a:rPr lang="en-US" sz="2400">
                <a:solidFill>
                  <a:schemeClr val="accent2"/>
                </a:solidFill>
                <a:latin typeface="Arial" pitchFamily="34" charset="0"/>
                <a:ea typeface="Calibri" pitchFamily="34" charset="0"/>
                <a:cs typeface="Arial" pitchFamily="34" charset="0"/>
              </a:rPr>
              <a:t>• Confinement </a:t>
            </a:r>
          </a:p>
          <a:p>
            <a:pPr marL="609600" indent="-609600">
              <a:spcBef>
                <a:spcPct val="20000"/>
              </a:spcBef>
            </a:pPr>
            <a:r>
              <a:rPr lang="en-US" sz="2400">
                <a:solidFill>
                  <a:schemeClr val="accent2"/>
                </a:solidFill>
                <a:latin typeface="Arial" pitchFamily="34" charset="0"/>
                <a:ea typeface="Calibri" pitchFamily="34" charset="0"/>
                <a:cs typeface="Arial" pitchFamily="34" charset="0"/>
              </a:rPr>
              <a:t>• The Higgs boson </a:t>
            </a:r>
            <a:endParaRPr lang="en-US" sz="2400" b="1">
              <a:solidFill>
                <a:schemeClr val="accent2"/>
              </a:solidFill>
              <a:latin typeface="Arial" pitchFamily="34" charset="0"/>
              <a:ea typeface="Calibri" pitchFamily="34" charset="0"/>
              <a:cs typeface="Arial" pitchFamily="34" charset="0"/>
            </a:endParaRPr>
          </a:p>
        </p:txBody>
      </p:sp>
      <p:sp>
        <p:nvSpPr>
          <p:cNvPr id="175107" name="Rectangle 3"/>
          <p:cNvSpPr>
            <a:spLocks noGrp="1" noChangeArrowheads="1"/>
          </p:cNvSpPr>
          <p:nvPr>
            <p:ph type="ctrTitle" idx="4294967295"/>
          </p:nvPr>
        </p:nvSpPr>
        <p:spPr>
          <a:xfrm>
            <a:off x="685800" y="438150"/>
            <a:ext cx="8101013"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41794">
                                            <p:txEl>
                                              <p:pRg st="0" end="0"/>
                                            </p:txEl>
                                          </p:spTgt>
                                        </p:tgtEl>
                                        <p:attrNameLst>
                                          <p:attrName>style.visibility</p:attrName>
                                        </p:attrNameLst>
                                      </p:cBhvr>
                                      <p:to>
                                        <p:strVal val="visible"/>
                                      </p:to>
                                    </p:set>
                                    <p:anim calcmode="lin" valueType="num">
                                      <p:cBhvr additive="base">
                                        <p:cTn id="7" dur="500" fill="hold"/>
                                        <p:tgtEl>
                                          <p:spTgt spid="144179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4179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41794">
                                            <p:txEl>
                                              <p:pRg st="1" end="1"/>
                                            </p:txEl>
                                          </p:spTgt>
                                        </p:tgtEl>
                                        <p:attrNameLst>
                                          <p:attrName>style.visibility</p:attrName>
                                        </p:attrNameLst>
                                      </p:cBhvr>
                                      <p:to>
                                        <p:strVal val="visible"/>
                                      </p:to>
                                    </p:set>
                                    <p:anim calcmode="lin" valueType="num">
                                      <p:cBhvr additive="base">
                                        <p:cTn id="13" dur="500" fill="hold"/>
                                        <p:tgtEl>
                                          <p:spTgt spid="144179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4179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41794">
                                            <p:txEl>
                                              <p:pRg st="2" end="2"/>
                                            </p:txEl>
                                          </p:spTgt>
                                        </p:tgtEl>
                                        <p:attrNameLst>
                                          <p:attrName>style.visibility</p:attrName>
                                        </p:attrNameLst>
                                      </p:cBhvr>
                                      <p:to>
                                        <p:strVal val="visible"/>
                                      </p:to>
                                    </p:set>
                                    <p:anim calcmode="lin" valueType="num">
                                      <p:cBhvr additive="base">
                                        <p:cTn id="19" dur="500" fill="hold"/>
                                        <p:tgtEl>
                                          <p:spTgt spid="144179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4179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41794">
                                            <p:txEl>
                                              <p:pRg st="3" end="3"/>
                                            </p:txEl>
                                          </p:spTgt>
                                        </p:tgtEl>
                                        <p:attrNameLst>
                                          <p:attrName>style.visibility</p:attrName>
                                        </p:attrNameLst>
                                      </p:cBhvr>
                                      <p:to>
                                        <p:strVal val="visible"/>
                                      </p:to>
                                    </p:set>
                                    <p:anim calcmode="lin" valueType="num">
                                      <p:cBhvr additive="base">
                                        <p:cTn id="25" dur="500" fill="hold"/>
                                        <p:tgtEl>
                                          <p:spTgt spid="144179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4179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41794">
                                            <p:txEl>
                                              <p:pRg st="4" end="4"/>
                                            </p:txEl>
                                          </p:spTgt>
                                        </p:tgtEl>
                                        <p:attrNameLst>
                                          <p:attrName>style.visibility</p:attrName>
                                        </p:attrNameLst>
                                      </p:cBhvr>
                                      <p:to>
                                        <p:strVal val="visible"/>
                                      </p:to>
                                    </p:set>
                                    <p:anim calcmode="lin" valueType="num">
                                      <p:cBhvr additive="base">
                                        <p:cTn id="31" dur="500" fill="hold"/>
                                        <p:tgtEl>
                                          <p:spTgt spid="144179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4179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41794">
                                            <p:txEl>
                                              <p:pRg st="5" end="5"/>
                                            </p:txEl>
                                          </p:spTgt>
                                        </p:tgtEl>
                                        <p:attrNameLst>
                                          <p:attrName>style.visibility</p:attrName>
                                        </p:attrNameLst>
                                      </p:cBhvr>
                                      <p:to>
                                        <p:strVal val="visible"/>
                                      </p:to>
                                    </p:set>
                                    <p:anim calcmode="lin" valueType="num">
                                      <p:cBhvr additive="base">
                                        <p:cTn id="37" dur="500" fill="hold"/>
                                        <p:tgtEl>
                                          <p:spTgt spid="144179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4179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441794">
                                            <p:txEl>
                                              <p:pRg st="6" end="6"/>
                                            </p:txEl>
                                          </p:spTgt>
                                        </p:tgtEl>
                                        <p:attrNameLst>
                                          <p:attrName>style.visibility</p:attrName>
                                        </p:attrNameLst>
                                      </p:cBhvr>
                                      <p:to>
                                        <p:strVal val="visible"/>
                                      </p:to>
                                    </p:set>
                                    <p:anim calcmode="lin" valueType="num">
                                      <p:cBhvr additive="base">
                                        <p:cTn id="43" dur="500" fill="hold"/>
                                        <p:tgtEl>
                                          <p:spTgt spid="144179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4179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441794">
                                            <p:txEl>
                                              <p:pRg st="7" end="7"/>
                                            </p:txEl>
                                          </p:spTgt>
                                        </p:tgtEl>
                                        <p:attrNameLst>
                                          <p:attrName>style.visibility</p:attrName>
                                        </p:attrNameLst>
                                      </p:cBhvr>
                                      <p:to>
                                        <p:strVal val="visible"/>
                                      </p:to>
                                    </p:set>
                                    <p:anim calcmode="lin" valueType="num">
                                      <p:cBhvr additive="base">
                                        <p:cTn id="49" dur="500" fill="hold"/>
                                        <p:tgtEl>
                                          <p:spTgt spid="144179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441794">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441794">
                                            <p:txEl>
                                              <p:pRg st="8" end="8"/>
                                            </p:txEl>
                                          </p:spTgt>
                                        </p:tgtEl>
                                        <p:attrNameLst>
                                          <p:attrName>style.visibility</p:attrName>
                                        </p:attrNameLst>
                                      </p:cBhvr>
                                      <p:to>
                                        <p:strVal val="visible"/>
                                      </p:to>
                                    </p:set>
                                    <p:anim calcmode="lin" valueType="num">
                                      <p:cBhvr additive="base">
                                        <p:cTn id="55" dur="500" fill="hold"/>
                                        <p:tgtEl>
                                          <p:spTgt spid="1441794">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441794">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6281" name="Rectangle 25"/>
          <p:cNvSpPr>
            <a:spLocks noChangeArrowheads="1"/>
          </p:cNvSpPr>
          <p:nvPr/>
        </p:nvSpPr>
        <p:spPr bwMode="auto">
          <a:xfrm>
            <a:off x="695325" y="6035041"/>
            <a:ext cx="7764463" cy="822960"/>
          </a:xfrm>
          <a:prstGeom prst="rect">
            <a:avLst/>
          </a:prstGeom>
          <a:solidFill>
            <a:srgbClr val="FFCCCC"/>
          </a:solidFill>
          <a:ln w="9525">
            <a:noFill/>
            <a:miter lim="800000"/>
            <a:headEnd/>
            <a:tailEnd/>
          </a:ln>
        </p:spPr>
        <p:txBody>
          <a:bodyPr/>
          <a:lstStyle/>
          <a:p>
            <a:r>
              <a:rPr lang="en-US" sz="2400" b="1" i="1" dirty="0">
                <a:latin typeface="Arial" pitchFamily="34" charset="0"/>
              </a:rPr>
              <a:t>FYI</a:t>
            </a:r>
          </a:p>
          <a:p>
            <a:r>
              <a:rPr lang="en-US" sz="2400" b="1" dirty="0">
                <a:latin typeface="Arial" pitchFamily="34" charset="0"/>
                <a:sym typeface="Symbol" pitchFamily="18" charset="2"/>
              </a:rPr>
              <a:t></a:t>
            </a:r>
            <a:r>
              <a:rPr lang="en-US" sz="2400" dirty="0">
                <a:latin typeface="Arial" pitchFamily="34" charset="0"/>
                <a:sym typeface="Symbol" pitchFamily="18" charset="2"/>
              </a:rPr>
              <a:t>Leptons and quarks also react to gravitons.</a:t>
            </a:r>
          </a:p>
        </p:txBody>
      </p:sp>
      <p:sp>
        <p:nvSpPr>
          <p:cNvPr id="1376258" name="Rectangle 2"/>
          <p:cNvSpPr>
            <a:spLocks noChangeArrowheads="1"/>
          </p:cNvSpPr>
          <p:nvPr/>
        </p:nvSpPr>
        <p:spPr bwMode="auto">
          <a:xfrm>
            <a:off x="685800" y="1338264"/>
            <a:ext cx="7772400" cy="4753048"/>
          </a:xfrm>
          <a:prstGeom prst="rect">
            <a:avLst/>
          </a:prstGeom>
          <a:solidFill>
            <a:srgbClr val="EAEAEA"/>
          </a:solidFill>
          <a:ln w="9525">
            <a:noFill/>
            <a:miter lim="800000"/>
            <a:headEnd/>
            <a:tailEnd/>
          </a:ln>
        </p:spPr>
        <p:txBody>
          <a:bodyPr/>
          <a:lstStyle/>
          <a:p>
            <a:r>
              <a:rPr lang="en-US" sz="2400" i="1" dirty="0">
                <a:solidFill>
                  <a:schemeClr val="accent2"/>
                </a:solidFill>
                <a:latin typeface="Arial" pitchFamily="34" charset="0"/>
                <a:cs typeface="Times New Roman" pitchFamily="18" charset="0"/>
              </a:rPr>
              <a:t>Leptons and their antiparticles</a:t>
            </a:r>
            <a:r>
              <a:rPr lang="en-US" dirty="0">
                <a:solidFill>
                  <a:srgbClr val="000000"/>
                </a:solidFill>
                <a:cs typeface="Times New Roman" pitchFamily="18" charset="0"/>
              </a:rPr>
              <a:t> 	</a:t>
            </a:r>
          </a:p>
          <a:p>
            <a:pPr>
              <a:spcBef>
                <a:spcPct val="20000"/>
              </a:spcBef>
            </a:pPr>
            <a:r>
              <a:rPr lang="en-US" sz="2400" dirty="0">
                <a:solidFill>
                  <a:srgbClr val="000000"/>
                </a:solidFill>
                <a:latin typeface="Arial" pitchFamily="34" charset="0"/>
                <a:cs typeface="Times New Roman" pitchFamily="18" charset="0"/>
                <a:sym typeface="Symbol" pitchFamily="18" charset="2"/>
              </a:rPr>
              <a:t></a:t>
            </a:r>
            <a:r>
              <a:rPr lang="en-US" sz="2400" dirty="0">
                <a:solidFill>
                  <a:srgbClr val="000000"/>
                </a:solidFill>
                <a:latin typeface="Arial" pitchFamily="34" charset="0"/>
                <a:cs typeface="Times New Roman" pitchFamily="18" charset="0"/>
              </a:rPr>
              <a:t>The leptons interact only via the                    electromagnetic force carrier, the photon.</a:t>
            </a:r>
          </a:p>
          <a:p>
            <a:pPr>
              <a:spcBef>
                <a:spcPct val="20000"/>
              </a:spcBef>
            </a:pPr>
            <a:r>
              <a:rPr lang="en-US" sz="2400" dirty="0">
                <a:solidFill>
                  <a:srgbClr val="000000"/>
                </a:solidFill>
                <a:latin typeface="Arial" pitchFamily="34" charset="0"/>
                <a:cs typeface="Times New Roman" pitchFamily="18" charset="0"/>
                <a:sym typeface="Symbol" pitchFamily="18" charset="2"/>
              </a:rPr>
              <a:t></a:t>
            </a:r>
            <a:r>
              <a:rPr lang="en-US" sz="2400" dirty="0">
                <a:solidFill>
                  <a:srgbClr val="000000"/>
                </a:solidFill>
                <a:latin typeface="Arial" pitchFamily="34" charset="0"/>
                <a:cs typeface="Times New Roman" pitchFamily="18" charset="0"/>
              </a:rPr>
              <a:t>Leptons, unlike quarks, do not react to the                     gluon.</a:t>
            </a:r>
          </a:p>
          <a:p>
            <a:pPr>
              <a:spcBef>
                <a:spcPct val="20000"/>
              </a:spcBef>
            </a:pPr>
            <a:r>
              <a:rPr lang="en-US" sz="2400" dirty="0">
                <a:solidFill>
                  <a:srgbClr val="000000"/>
                </a:solidFill>
                <a:latin typeface="Arial" pitchFamily="34" charset="0"/>
                <a:cs typeface="Times New Roman" pitchFamily="18" charset="0"/>
                <a:sym typeface="Symbol" pitchFamily="18" charset="2"/>
              </a:rPr>
              <a:t></a:t>
            </a:r>
            <a:r>
              <a:rPr lang="en-US" sz="2400" dirty="0">
                <a:solidFill>
                  <a:srgbClr val="000000"/>
                </a:solidFill>
                <a:latin typeface="Arial" pitchFamily="34" charset="0"/>
                <a:cs typeface="Times New Roman" pitchFamily="18" charset="0"/>
              </a:rPr>
              <a:t>Quarks react to both the gluon and the                      photon</a:t>
            </a:r>
            <a:r>
              <a:rPr lang="en-US" sz="2400" dirty="0" smtClean="0">
                <a:solidFill>
                  <a:srgbClr val="000000"/>
                </a:solidFill>
                <a:latin typeface="Arial" pitchFamily="34" charset="0"/>
                <a:cs typeface="Times New Roman" pitchFamily="18" charset="0"/>
              </a:rPr>
              <a:t>.</a:t>
            </a:r>
          </a:p>
          <a:p>
            <a:pPr>
              <a:spcBef>
                <a:spcPct val="20000"/>
              </a:spcBef>
            </a:pPr>
            <a:r>
              <a:rPr lang="en-US" sz="2400" dirty="0">
                <a:solidFill>
                  <a:srgbClr val="000000"/>
                </a:solidFill>
                <a:latin typeface="Arial" pitchFamily="34" charset="0"/>
                <a:cs typeface="Times New Roman" pitchFamily="18" charset="0"/>
                <a:sym typeface="Symbol" pitchFamily="18" charset="2"/>
              </a:rPr>
              <a:t>Here are the names of the 6 </a:t>
            </a:r>
            <a:r>
              <a:rPr lang="en-US" sz="2400" dirty="0" smtClean="0">
                <a:solidFill>
                  <a:srgbClr val="000000"/>
                </a:solidFill>
                <a:latin typeface="Arial" pitchFamily="34" charset="0"/>
                <a:cs typeface="Times New Roman" pitchFamily="18" charset="0"/>
                <a:sym typeface="Symbol" pitchFamily="18" charset="2"/>
              </a:rPr>
              <a:t>leptons:</a:t>
            </a:r>
            <a:endParaRPr lang="en-US" sz="2400" dirty="0">
              <a:solidFill>
                <a:srgbClr val="000000"/>
              </a:solidFill>
              <a:latin typeface="Arial" pitchFamily="34" charset="0"/>
              <a:cs typeface="Times New Roman" pitchFamily="18" charset="0"/>
            </a:endParaRPr>
          </a:p>
          <a:p>
            <a:pPr>
              <a:spcBef>
                <a:spcPct val="20000"/>
              </a:spcBef>
            </a:pPr>
            <a:endParaRPr lang="en-US" sz="2400" dirty="0">
              <a:solidFill>
                <a:srgbClr val="000000"/>
              </a:solidFill>
              <a:latin typeface="Arial" pitchFamily="34" charset="0"/>
              <a:cs typeface="Times New Roman" pitchFamily="18" charset="0"/>
            </a:endParaRPr>
          </a:p>
        </p:txBody>
      </p:sp>
      <p:sp>
        <p:nvSpPr>
          <p:cNvPr id="33795" name="Rectangle 3"/>
          <p:cNvSpPr>
            <a:spLocks noGrp="1" noChangeArrowheads="1"/>
          </p:cNvSpPr>
          <p:nvPr>
            <p:ph type="ctrTitle"/>
          </p:nvPr>
        </p:nvSpPr>
        <p:spPr>
          <a:xfrm>
            <a:off x="685800" y="438150"/>
            <a:ext cx="8083550"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pic>
        <p:nvPicPr>
          <p:cNvPr id="1376280" name="Picture 24"/>
          <p:cNvPicPr>
            <a:picLocks noChangeAspect="1" noChangeArrowheads="1"/>
          </p:cNvPicPr>
          <p:nvPr/>
        </p:nvPicPr>
        <p:blipFill>
          <a:blip r:embed="rId6" cstate="print">
            <a:clrChange>
              <a:clrFrom>
                <a:srgbClr val="FFFFFF"/>
              </a:clrFrom>
              <a:clrTo>
                <a:srgbClr val="FFFFFF">
                  <a:alpha val="0"/>
                </a:srgbClr>
              </a:clrTo>
            </a:clrChange>
          </a:blip>
          <a:srcRect b="1645"/>
          <a:stretch>
            <a:fillRect/>
          </a:stretch>
        </p:blipFill>
        <p:spPr bwMode="auto">
          <a:xfrm>
            <a:off x="1049338" y="4636802"/>
            <a:ext cx="7021512" cy="1411287"/>
          </a:xfrm>
          <a:prstGeom prst="rect">
            <a:avLst/>
          </a:prstGeom>
          <a:noFill/>
          <a:ln w="9525">
            <a:noFill/>
            <a:miter lim="800000"/>
            <a:headEnd/>
            <a:tailEnd/>
          </a:ln>
        </p:spPr>
      </p:pic>
      <p:pic>
        <p:nvPicPr>
          <p:cNvPr id="1368068" name="Picture 4"/>
          <p:cNvPicPr>
            <a:picLocks noChangeAspect="1" noChangeArrowheads="1"/>
          </p:cNvPicPr>
          <p:nvPr/>
        </p:nvPicPr>
        <p:blipFill>
          <a:blip r:embed="rId7" cstate="print">
            <a:clrChange>
              <a:clrFrom>
                <a:srgbClr val="FFFF00"/>
              </a:clrFrom>
              <a:clrTo>
                <a:srgbClr val="FFFF00">
                  <a:alpha val="0"/>
                </a:srgbClr>
              </a:clrTo>
            </a:clrChange>
          </a:blip>
          <a:srcRect/>
          <a:stretch>
            <a:fillRect/>
          </a:stretch>
        </p:blipFill>
        <p:spPr bwMode="auto">
          <a:xfrm>
            <a:off x="6862763" y="1230313"/>
            <a:ext cx="2105025" cy="1447800"/>
          </a:xfrm>
          <a:prstGeom prst="rect">
            <a:avLst/>
          </a:prstGeom>
          <a:noFill/>
          <a:ln w="9525">
            <a:noFill/>
            <a:miter lim="800000"/>
            <a:headEnd/>
            <a:tailEnd/>
          </a:ln>
        </p:spPr>
      </p:pic>
      <p:pic>
        <p:nvPicPr>
          <p:cNvPr id="1368069" name="Picture 5"/>
          <p:cNvPicPr>
            <a:picLocks noChangeAspect="1" noChangeArrowheads="1"/>
          </p:cNvPicPr>
          <p:nvPr/>
        </p:nvPicPr>
        <p:blipFill>
          <a:blip r:embed="rId8" cstate="print">
            <a:clrChange>
              <a:clrFrom>
                <a:srgbClr val="FFFF00"/>
              </a:clrFrom>
              <a:clrTo>
                <a:srgbClr val="FFFF00">
                  <a:alpha val="0"/>
                </a:srgbClr>
              </a:clrTo>
            </a:clrChange>
          </a:blip>
          <a:srcRect/>
          <a:stretch>
            <a:fillRect/>
          </a:stretch>
        </p:blipFill>
        <p:spPr bwMode="auto">
          <a:xfrm>
            <a:off x="7086600" y="1685925"/>
            <a:ext cx="2057400" cy="1409700"/>
          </a:xfrm>
          <a:prstGeom prst="rect">
            <a:avLst/>
          </a:prstGeom>
          <a:noFill/>
          <a:ln w="9525">
            <a:noFill/>
            <a:miter lim="800000"/>
            <a:headEnd/>
            <a:tailEnd/>
          </a:ln>
        </p:spPr>
      </p:pic>
      <p:pic>
        <p:nvPicPr>
          <p:cNvPr id="1374245" name="Picture 37"/>
          <p:cNvPicPr>
            <a:picLocks noChangeAspect="1" noChangeArrowheads="1"/>
          </p:cNvPicPr>
          <p:nvPr/>
        </p:nvPicPr>
        <p:blipFill>
          <a:blip r:embed="rId9" cstate="print">
            <a:clrChange>
              <a:clrFrom>
                <a:srgbClr val="FFFF00"/>
              </a:clrFrom>
              <a:clrTo>
                <a:srgbClr val="FFFF00">
                  <a:alpha val="0"/>
                </a:srgbClr>
              </a:clrTo>
            </a:clrChange>
          </a:blip>
          <a:srcRect/>
          <a:stretch>
            <a:fillRect/>
          </a:stretch>
        </p:blipFill>
        <p:spPr bwMode="auto">
          <a:xfrm>
            <a:off x="6862763" y="2384425"/>
            <a:ext cx="2000250" cy="1390650"/>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76258">
                                            <p:txEl>
                                              <p:pRg st="1" end="1"/>
                                            </p:txEl>
                                          </p:spTgt>
                                        </p:tgtEl>
                                        <p:attrNameLst>
                                          <p:attrName>style.visibility</p:attrName>
                                        </p:attrNameLst>
                                      </p:cBhvr>
                                      <p:to>
                                        <p:strVal val="visible"/>
                                      </p:to>
                                    </p:set>
                                    <p:anim calcmode="lin" valueType="num">
                                      <p:cBhvr additive="base">
                                        <p:cTn id="7" dur="500" fill="hold"/>
                                        <p:tgtEl>
                                          <p:spTgt spid="137625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7625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76258">
                                            <p:txEl>
                                              <p:pRg st="2" end="2"/>
                                            </p:txEl>
                                          </p:spTgt>
                                        </p:tgtEl>
                                        <p:attrNameLst>
                                          <p:attrName>style.visibility</p:attrName>
                                        </p:attrNameLst>
                                      </p:cBhvr>
                                      <p:to>
                                        <p:strVal val="visible"/>
                                      </p:to>
                                    </p:set>
                                    <p:anim calcmode="lin" valueType="num">
                                      <p:cBhvr additive="base">
                                        <p:cTn id="13" dur="500" fill="hold"/>
                                        <p:tgtEl>
                                          <p:spTgt spid="137625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7625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76258">
                                            <p:txEl>
                                              <p:pRg st="3" end="3"/>
                                            </p:txEl>
                                          </p:spTgt>
                                        </p:tgtEl>
                                        <p:attrNameLst>
                                          <p:attrName>style.visibility</p:attrName>
                                        </p:attrNameLst>
                                      </p:cBhvr>
                                      <p:to>
                                        <p:strVal val="visible"/>
                                      </p:to>
                                    </p:set>
                                    <p:anim calcmode="lin" valueType="num">
                                      <p:cBhvr additive="base">
                                        <p:cTn id="19" dur="500" fill="hold"/>
                                        <p:tgtEl>
                                          <p:spTgt spid="137625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7625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76258">
                                            <p:txEl>
                                              <p:pRg st="4" end="4"/>
                                            </p:txEl>
                                          </p:spTgt>
                                        </p:tgtEl>
                                        <p:attrNameLst>
                                          <p:attrName>style.visibility</p:attrName>
                                        </p:attrNameLst>
                                      </p:cBhvr>
                                      <p:to>
                                        <p:strVal val="visible"/>
                                      </p:to>
                                    </p:set>
                                    <p:anim calcmode="lin" valueType="num">
                                      <p:cBhvr additive="base">
                                        <p:cTn id="25" dur="500" fill="hold"/>
                                        <p:tgtEl>
                                          <p:spTgt spid="1376258">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7625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376280"/>
                                        </p:tgtEl>
                                        <p:attrNameLst>
                                          <p:attrName>style.visibility</p:attrName>
                                        </p:attrNameLst>
                                      </p:cBhvr>
                                      <p:to>
                                        <p:strVal val="visible"/>
                                      </p:to>
                                    </p:set>
                                    <p:animEffect transition="in" filter="wipe(left)">
                                      <p:cBhvr>
                                        <p:cTn id="31" dur="500"/>
                                        <p:tgtEl>
                                          <p:spTgt spid="1376280"/>
                                        </p:tgtEl>
                                      </p:cBhvr>
                                    </p:animEffect>
                                  </p:childTnLst>
                                  <p:subTnLst>
                                    <p:audio>
                                      <p:cMediaNode>
                                        <p:cTn display="0" masterRel="sameClick">
                                          <p:stCondLst>
                                            <p:cond evt="begin" delay="0">
                                              <p:tn val="29"/>
                                            </p:cond>
                                          </p:stCondLst>
                                          <p:endCondLst>
                                            <p:cond evt="onStopAudio" delay="0">
                                              <p:tgtEl>
                                                <p:sldTgt/>
                                              </p:tgtEl>
                                            </p:cond>
                                          </p:endCondLst>
                                        </p:cTn>
                                        <p:tgtEl>
                                          <p:sndTgt r:embed="rId5" name="cashreg.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376281">
                                            <p:txEl>
                                              <p:pRg st="1" end="1"/>
                                            </p:txEl>
                                          </p:spTgt>
                                        </p:tgtEl>
                                        <p:attrNameLst>
                                          <p:attrName>style.visibility</p:attrName>
                                        </p:attrNameLst>
                                      </p:cBhvr>
                                      <p:to>
                                        <p:strVal val="visible"/>
                                      </p:to>
                                    </p:set>
                                    <p:anim calcmode="lin" valueType="num">
                                      <p:cBhvr additive="base">
                                        <p:cTn id="36" dur="500" fill="hold"/>
                                        <p:tgtEl>
                                          <p:spTgt spid="1376281">
                                            <p:txEl>
                                              <p:pRg st="1" end="1"/>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37628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98" name="Rectangle 58"/>
          <p:cNvSpPr>
            <a:spLocks noChangeArrowheads="1"/>
          </p:cNvSpPr>
          <p:nvPr/>
        </p:nvSpPr>
        <p:spPr bwMode="auto">
          <a:xfrm>
            <a:off x="685800" y="5672138"/>
            <a:ext cx="7764463" cy="1185862"/>
          </a:xfrm>
          <a:prstGeom prst="rect">
            <a:avLst/>
          </a:prstGeom>
          <a:solidFill>
            <a:srgbClr val="FFCCCC"/>
          </a:solidFill>
          <a:ln w="9525">
            <a:noFill/>
            <a:miter lim="800000"/>
            <a:headEnd/>
            <a:tailEnd/>
          </a:ln>
        </p:spPr>
        <p:txBody>
          <a:bodyPr/>
          <a:lstStyle/>
          <a:p>
            <a:r>
              <a:rPr lang="en-US" sz="2400" b="1" i="1">
                <a:latin typeface="Arial" pitchFamily="34" charset="0"/>
              </a:rPr>
              <a:t>FYI</a:t>
            </a:r>
          </a:p>
          <a:p>
            <a:r>
              <a:rPr lang="en-US" sz="2400" b="1">
                <a:latin typeface="Arial" pitchFamily="34" charset="0"/>
                <a:sym typeface="Symbol" pitchFamily="18" charset="2"/>
              </a:rPr>
              <a:t></a:t>
            </a:r>
            <a:r>
              <a:rPr lang="en-US" sz="2400">
                <a:latin typeface="Arial" pitchFamily="34" charset="0"/>
                <a:sym typeface="Symbol" pitchFamily="18" charset="2"/>
              </a:rPr>
              <a:t>Particles are divided into “generations” or “families” of increasing mass.</a:t>
            </a:r>
          </a:p>
        </p:txBody>
      </p:sp>
      <p:sp>
        <p:nvSpPr>
          <p:cNvPr id="1443842" name="Rectangle 2"/>
          <p:cNvSpPr>
            <a:spLocks noChangeArrowheads="1"/>
          </p:cNvSpPr>
          <p:nvPr/>
        </p:nvSpPr>
        <p:spPr bwMode="auto">
          <a:xfrm>
            <a:off x="685800" y="1338263"/>
            <a:ext cx="7772400" cy="4376737"/>
          </a:xfrm>
          <a:prstGeom prst="rect">
            <a:avLst/>
          </a:prstGeom>
          <a:solidFill>
            <a:srgbClr val="EAEAEA"/>
          </a:solidFill>
          <a:ln w="9525">
            <a:noFill/>
            <a:miter lim="800000"/>
            <a:headEnd/>
            <a:tailEnd/>
          </a:ln>
        </p:spPr>
        <p:txBody>
          <a:bodyPr/>
          <a:lstStyle/>
          <a:p>
            <a:r>
              <a:rPr lang="en-US" sz="2400" i="1" dirty="0">
                <a:solidFill>
                  <a:schemeClr val="accent2"/>
                </a:solidFill>
                <a:latin typeface="Arial" pitchFamily="34" charset="0"/>
                <a:cs typeface="Times New Roman" pitchFamily="18" charset="0"/>
              </a:rPr>
              <a:t>The standard model</a:t>
            </a:r>
            <a:r>
              <a:rPr lang="en-US" dirty="0">
                <a:solidFill>
                  <a:srgbClr val="000000"/>
                </a:solidFill>
                <a:cs typeface="Times New Roman" pitchFamily="18" charset="0"/>
              </a:rPr>
              <a:t> </a:t>
            </a:r>
          </a:p>
          <a:p>
            <a:pPr>
              <a:spcBef>
                <a:spcPts val="300"/>
              </a:spcBef>
            </a:pPr>
            <a:r>
              <a:rPr lang="en-US" sz="2400" dirty="0">
                <a:solidFill>
                  <a:srgbClr val="000000"/>
                </a:solidFill>
                <a:latin typeface="Arial" pitchFamily="34" charset="0"/>
                <a:cs typeface="Times New Roman" pitchFamily="18" charset="0"/>
              </a:rPr>
              <a:t>●</a:t>
            </a:r>
            <a:r>
              <a:rPr lang="en-US" sz="2400" dirty="0" smtClean="0">
                <a:solidFill>
                  <a:srgbClr val="000000"/>
                </a:solidFill>
                <a:latin typeface="Arial" pitchFamily="34" charset="0"/>
                <a:cs typeface="Times New Roman" pitchFamily="18" charset="0"/>
              </a:rPr>
              <a:t>The following </a:t>
            </a:r>
            <a:r>
              <a:rPr lang="en-US" sz="2400" dirty="0">
                <a:solidFill>
                  <a:srgbClr val="000000"/>
                </a:solidFill>
                <a:latin typeface="Arial" pitchFamily="34" charset="0"/>
                <a:cs typeface="Times New Roman" pitchFamily="18" charset="0"/>
              </a:rPr>
              <a:t>graphic shows part of an organizational structure for particles called the </a:t>
            </a:r>
            <a:r>
              <a:rPr lang="en-US" sz="2400" b="1" dirty="0">
                <a:solidFill>
                  <a:srgbClr val="000000"/>
                </a:solidFill>
                <a:latin typeface="Arial" pitchFamily="34" charset="0"/>
                <a:cs typeface="Times New Roman" pitchFamily="18" charset="0"/>
              </a:rPr>
              <a:t>standard model</a:t>
            </a:r>
            <a:r>
              <a:rPr lang="en-US" sz="2400" dirty="0">
                <a:solidFill>
                  <a:srgbClr val="000000"/>
                </a:solidFill>
                <a:latin typeface="Arial" pitchFamily="34" charset="0"/>
                <a:cs typeface="Times New Roman" pitchFamily="18" charset="0"/>
              </a:rPr>
              <a:t>. </a:t>
            </a:r>
          </a:p>
          <a:p>
            <a:pPr>
              <a:spcBef>
                <a:spcPct val="20000"/>
              </a:spcBef>
            </a:pPr>
            <a:r>
              <a:rPr lang="en-US" sz="2400" dirty="0">
                <a:solidFill>
                  <a:srgbClr val="000000"/>
                </a:solidFill>
                <a:latin typeface="Arial" pitchFamily="34" charset="0"/>
                <a:cs typeface="Times New Roman" pitchFamily="18" charset="0"/>
              </a:rPr>
              <a:t>●These are the quarks from which mesons and hadrons are formed.</a:t>
            </a:r>
          </a:p>
          <a:p>
            <a:pPr>
              <a:spcBef>
                <a:spcPct val="20000"/>
              </a:spcBef>
            </a:pPr>
            <a:endParaRPr lang="en-US" sz="2400" dirty="0">
              <a:solidFill>
                <a:srgbClr val="000000"/>
              </a:solidFill>
              <a:latin typeface="Arial" pitchFamily="34" charset="0"/>
              <a:cs typeface="Times New Roman" pitchFamily="18" charset="0"/>
            </a:endParaRPr>
          </a:p>
        </p:txBody>
      </p:sp>
      <p:sp>
        <p:nvSpPr>
          <p:cNvPr id="35843" name="Rectangle 3"/>
          <p:cNvSpPr>
            <a:spLocks noGrp="1" noChangeArrowheads="1"/>
          </p:cNvSpPr>
          <p:nvPr>
            <p:ph type="ctrTitle"/>
          </p:nvPr>
        </p:nvSpPr>
        <p:spPr>
          <a:xfrm>
            <a:off x="685800" y="438150"/>
            <a:ext cx="8074025"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pic>
        <p:nvPicPr>
          <p:cNvPr id="1443896" name="Picture 56"/>
          <p:cNvPicPr>
            <a:picLocks noChangeAspect="1" noChangeArrowheads="1"/>
          </p:cNvPicPr>
          <p:nvPr/>
        </p:nvPicPr>
        <p:blipFill>
          <a:blip r:embed="rId7" cstate="print">
            <a:clrChange>
              <a:clrFrom>
                <a:srgbClr val="FFFFFF"/>
              </a:clrFrom>
              <a:clrTo>
                <a:srgbClr val="FFFFFF">
                  <a:alpha val="0"/>
                </a:srgbClr>
              </a:clrTo>
            </a:clrChange>
          </a:blip>
          <a:srcRect l="9605"/>
          <a:stretch>
            <a:fillRect/>
          </a:stretch>
        </p:blipFill>
        <p:spPr bwMode="auto">
          <a:xfrm>
            <a:off x="969963" y="3336925"/>
            <a:ext cx="7007225" cy="809625"/>
          </a:xfrm>
          <a:prstGeom prst="rect">
            <a:avLst/>
          </a:prstGeom>
          <a:noFill/>
          <a:ln w="9525">
            <a:noFill/>
            <a:miter lim="800000"/>
            <a:headEnd/>
            <a:tailEnd/>
          </a:ln>
        </p:spPr>
      </p:pic>
      <p:pic>
        <p:nvPicPr>
          <p:cNvPr id="1443897" name="Picture 57"/>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911225" y="4210050"/>
            <a:ext cx="7021513" cy="1476375"/>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43842">
                                            <p:txEl>
                                              <p:pRg st="0" end="0"/>
                                            </p:txEl>
                                          </p:spTgt>
                                        </p:tgtEl>
                                        <p:attrNameLst>
                                          <p:attrName>style.visibility</p:attrName>
                                        </p:attrNameLst>
                                      </p:cBhvr>
                                      <p:to>
                                        <p:strVal val="visible"/>
                                      </p:to>
                                    </p:set>
                                    <p:anim calcmode="lin" valueType="num">
                                      <p:cBhvr additive="base">
                                        <p:cTn id="7" dur="500" fill="hold"/>
                                        <p:tgtEl>
                                          <p:spTgt spid="144384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4384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43842">
                                            <p:txEl>
                                              <p:pRg st="1" end="1"/>
                                            </p:txEl>
                                          </p:spTgt>
                                        </p:tgtEl>
                                        <p:attrNameLst>
                                          <p:attrName>style.visibility</p:attrName>
                                        </p:attrNameLst>
                                      </p:cBhvr>
                                      <p:to>
                                        <p:strVal val="visible"/>
                                      </p:to>
                                    </p:set>
                                    <p:anim calcmode="lin" valueType="num">
                                      <p:cBhvr additive="base">
                                        <p:cTn id="13" dur="500" fill="hold"/>
                                        <p:tgtEl>
                                          <p:spTgt spid="144384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4384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43842">
                                            <p:txEl>
                                              <p:pRg st="2" end="2"/>
                                            </p:txEl>
                                          </p:spTgt>
                                        </p:tgtEl>
                                        <p:attrNameLst>
                                          <p:attrName>style.visibility</p:attrName>
                                        </p:attrNameLst>
                                      </p:cBhvr>
                                      <p:to>
                                        <p:strVal val="visible"/>
                                      </p:to>
                                    </p:set>
                                    <p:anim calcmode="lin" valueType="num">
                                      <p:cBhvr additive="base">
                                        <p:cTn id="19" dur="500" fill="hold"/>
                                        <p:tgtEl>
                                          <p:spTgt spid="144384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4384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443897"/>
                                        </p:tgtEl>
                                        <p:attrNameLst>
                                          <p:attrName>style.visibility</p:attrName>
                                        </p:attrNameLst>
                                      </p:cBhvr>
                                      <p:to>
                                        <p:strVal val="visible"/>
                                      </p:to>
                                    </p:set>
                                    <p:animEffect transition="in" filter="dissolve">
                                      <p:cBhvr>
                                        <p:cTn id="25" dur="2000"/>
                                        <p:tgtEl>
                                          <p:spTgt spid="1443897"/>
                                        </p:tgtEl>
                                      </p:cBhvr>
                                    </p:animEffect>
                                  </p:childTnLst>
                                  <p:subTnLst>
                                    <p:audio>
                                      <p:cMediaNode>
                                        <p:cTn display="0" masterRel="sameClick">
                                          <p:stCondLst>
                                            <p:cond evt="begin" delay="0">
                                              <p:tn val="23"/>
                                            </p:cond>
                                          </p:stCondLst>
                                          <p:endCondLst>
                                            <p:cond evt="onStopAudio" delay="0">
                                              <p:tgtEl>
                                                <p:sldTgt/>
                                              </p:tgtEl>
                                            </p:cond>
                                          </p:endCondLst>
                                        </p:cTn>
                                        <p:tgtEl>
                                          <p:sndTgt r:embed="rId5" name="drumroll.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2" fill="hold" nodeType="clickEffect">
                                  <p:stCondLst>
                                    <p:cond delay="0"/>
                                  </p:stCondLst>
                                  <p:childTnLst>
                                    <p:set>
                                      <p:cBhvr>
                                        <p:cTn id="29" dur="1" fill="hold">
                                          <p:stCondLst>
                                            <p:cond delay="0"/>
                                          </p:stCondLst>
                                        </p:cTn>
                                        <p:tgtEl>
                                          <p:spTgt spid="1443896"/>
                                        </p:tgtEl>
                                        <p:attrNameLst>
                                          <p:attrName>style.visibility</p:attrName>
                                        </p:attrNameLst>
                                      </p:cBhvr>
                                      <p:to>
                                        <p:strVal val="visible"/>
                                      </p:to>
                                    </p:set>
                                    <p:anim calcmode="lin" valueType="num">
                                      <p:cBhvr additive="base">
                                        <p:cTn id="30" dur="500" fill="hold"/>
                                        <p:tgtEl>
                                          <p:spTgt spid="1443896"/>
                                        </p:tgtEl>
                                        <p:attrNameLst>
                                          <p:attrName>ppt_x</p:attrName>
                                        </p:attrNameLst>
                                      </p:cBhvr>
                                      <p:tavLst>
                                        <p:tav tm="0">
                                          <p:val>
                                            <p:strVal val="1+#ppt_w/2"/>
                                          </p:val>
                                        </p:tav>
                                        <p:tav tm="100000">
                                          <p:val>
                                            <p:strVal val="#ppt_x"/>
                                          </p:val>
                                        </p:tav>
                                      </p:tavLst>
                                    </p:anim>
                                    <p:anim calcmode="lin" valueType="num">
                                      <p:cBhvr additive="base">
                                        <p:cTn id="31" dur="500" fill="hold"/>
                                        <p:tgtEl>
                                          <p:spTgt spid="144389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6" name="cashreg.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443898">
                                            <p:txEl>
                                              <p:pRg st="1" end="1"/>
                                            </p:txEl>
                                          </p:spTgt>
                                        </p:tgtEl>
                                        <p:attrNameLst>
                                          <p:attrName>style.visibility</p:attrName>
                                        </p:attrNameLst>
                                      </p:cBhvr>
                                      <p:to>
                                        <p:strVal val="visible"/>
                                      </p:to>
                                    </p:set>
                                    <p:anim calcmode="lin" valueType="num">
                                      <p:cBhvr additive="base">
                                        <p:cTn id="36" dur="500" fill="hold"/>
                                        <p:tgtEl>
                                          <p:spTgt spid="1443898">
                                            <p:txEl>
                                              <p:pRg st="1" end="1"/>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44389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8966" name="Rectangle 6"/>
          <p:cNvSpPr>
            <a:spLocks noChangeArrowheads="1"/>
          </p:cNvSpPr>
          <p:nvPr/>
        </p:nvSpPr>
        <p:spPr bwMode="auto">
          <a:xfrm>
            <a:off x="685800" y="5695950"/>
            <a:ext cx="7764463" cy="1162050"/>
          </a:xfrm>
          <a:prstGeom prst="rect">
            <a:avLst/>
          </a:prstGeom>
          <a:solidFill>
            <a:srgbClr val="FFCCCC"/>
          </a:solidFill>
          <a:ln w="9525">
            <a:noFill/>
            <a:miter lim="800000"/>
            <a:headEnd/>
            <a:tailEnd/>
          </a:ln>
        </p:spPr>
        <p:txBody>
          <a:bodyPr/>
          <a:lstStyle/>
          <a:p>
            <a:r>
              <a:rPr lang="en-US" sz="2400" b="1" i="1">
                <a:latin typeface="Arial" pitchFamily="34" charset="0"/>
              </a:rPr>
              <a:t>FYI</a:t>
            </a:r>
          </a:p>
          <a:p>
            <a:r>
              <a:rPr lang="en-US" sz="2400" b="1">
                <a:latin typeface="Arial" pitchFamily="34" charset="0"/>
                <a:sym typeface="Symbol" pitchFamily="18" charset="2"/>
              </a:rPr>
              <a:t></a:t>
            </a:r>
            <a:r>
              <a:rPr lang="en-US" sz="2400">
                <a:latin typeface="Arial" pitchFamily="34" charset="0"/>
                <a:sym typeface="Symbol" pitchFamily="18" charset="2"/>
              </a:rPr>
              <a:t>Muons are created in upper atmosphere by cosmic rays. Tau particles are created in the laboratory.</a:t>
            </a:r>
          </a:p>
        </p:txBody>
      </p:sp>
      <p:sp>
        <p:nvSpPr>
          <p:cNvPr id="1448962" name="Rectangle 2"/>
          <p:cNvSpPr>
            <a:spLocks noChangeArrowheads="1"/>
          </p:cNvSpPr>
          <p:nvPr/>
        </p:nvSpPr>
        <p:spPr bwMode="auto">
          <a:xfrm>
            <a:off x="685800" y="1338263"/>
            <a:ext cx="7772400" cy="4375150"/>
          </a:xfrm>
          <a:prstGeom prst="rect">
            <a:avLst/>
          </a:prstGeom>
          <a:solidFill>
            <a:srgbClr val="EAEAEA"/>
          </a:solidFill>
          <a:ln w="9525">
            <a:noFill/>
            <a:miter lim="800000"/>
            <a:headEnd/>
            <a:tailEnd/>
          </a:ln>
        </p:spPr>
        <p:txBody>
          <a:bodyPr/>
          <a:lstStyle/>
          <a:p>
            <a:pPr>
              <a:spcBef>
                <a:spcPct val="20000"/>
              </a:spcBef>
            </a:pPr>
            <a:r>
              <a:rPr lang="en-US" sz="2400" i="1" dirty="0">
                <a:solidFill>
                  <a:schemeClr val="accent2"/>
                </a:solidFill>
                <a:latin typeface="Arial" pitchFamily="34" charset="0"/>
                <a:cs typeface="Times New Roman" pitchFamily="18" charset="0"/>
              </a:rPr>
              <a:t>The standard model</a:t>
            </a:r>
            <a:endParaRPr lang="en-US" dirty="0">
              <a:solidFill>
                <a:srgbClr val="000000"/>
              </a:solidFill>
              <a:cs typeface="Times New Roman" pitchFamily="18" charset="0"/>
            </a:endParaRPr>
          </a:p>
          <a:p>
            <a:pPr>
              <a:spcBef>
                <a:spcPts val="300"/>
              </a:spcBef>
            </a:pPr>
            <a:r>
              <a:rPr lang="en-US" sz="2400" dirty="0">
                <a:solidFill>
                  <a:srgbClr val="000000"/>
                </a:solidFill>
                <a:latin typeface="Arial" pitchFamily="34" charset="0"/>
                <a:cs typeface="Times New Roman" pitchFamily="18" charset="0"/>
              </a:rPr>
              <a:t>●</a:t>
            </a:r>
            <a:r>
              <a:rPr lang="en-US" sz="2400" dirty="0" smtClean="0">
                <a:solidFill>
                  <a:srgbClr val="000000"/>
                </a:solidFill>
                <a:latin typeface="Arial" pitchFamily="34" charset="0"/>
                <a:cs typeface="Times New Roman" pitchFamily="18" charset="0"/>
              </a:rPr>
              <a:t>The following </a:t>
            </a:r>
            <a:r>
              <a:rPr lang="en-US" sz="2400" dirty="0">
                <a:solidFill>
                  <a:srgbClr val="000000"/>
                </a:solidFill>
                <a:latin typeface="Arial" pitchFamily="34" charset="0"/>
                <a:cs typeface="Times New Roman" pitchFamily="18" charset="0"/>
              </a:rPr>
              <a:t>graphic shows part of an organizational structure for particles called the </a:t>
            </a:r>
            <a:r>
              <a:rPr lang="en-US" sz="2400" b="1" dirty="0">
                <a:solidFill>
                  <a:srgbClr val="000000"/>
                </a:solidFill>
                <a:latin typeface="Arial" pitchFamily="34" charset="0"/>
                <a:cs typeface="Times New Roman" pitchFamily="18" charset="0"/>
              </a:rPr>
              <a:t>standard model</a:t>
            </a:r>
            <a:r>
              <a:rPr lang="en-US" sz="2400" dirty="0">
                <a:solidFill>
                  <a:srgbClr val="000000"/>
                </a:solidFill>
                <a:latin typeface="Arial" pitchFamily="34" charset="0"/>
                <a:cs typeface="Times New Roman" pitchFamily="18" charset="0"/>
              </a:rPr>
              <a:t>. </a:t>
            </a:r>
          </a:p>
          <a:p>
            <a:pPr>
              <a:spcBef>
                <a:spcPct val="20000"/>
              </a:spcBef>
            </a:pPr>
            <a:r>
              <a:rPr lang="en-US" sz="2400" dirty="0">
                <a:solidFill>
                  <a:srgbClr val="000000"/>
                </a:solidFill>
                <a:latin typeface="Arial" pitchFamily="34" charset="0"/>
                <a:cs typeface="Times New Roman" pitchFamily="18" charset="0"/>
              </a:rPr>
              <a:t>●These are the leptons, the most common of which is the electron</a:t>
            </a:r>
            <a:r>
              <a:rPr lang="en-US" sz="2400" dirty="0" smtClean="0">
                <a:solidFill>
                  <a:srgbClr val="000000"/>
                </a:solidFill>
                <a:latin typeface="Arial" pitchFamily="34" charset="0"/>
                <a:cs typeface="Times New Roman" pitchFamily="18" charset="0"/>
              </a:rPr>
              <a:t>.</a:t>
            </a:r>
            <a:endParaRPr lang="en-US" sz="2400" dirty="0">
              <a:solidFill>
                <a:srgbClr val="000000"/>
              </a:solidFill>
              <a:latin typeface="Arial" pitchFamily="34" charset="0"/>
              <a:cs typeface="Times New Roman" pitchFamily="18" charset="0"/>
            </a:endParaRPr>
          </a:p>
          <a:p>
            <a:pPr>
              <a:spcBef>
                <a:spcPct val="20000"/>
              </a:spcBef>
            </a:pPr>
            <a:endParaRPr lang="en-US" sz="2400" dirty="0">
              <a:solidFill>
                <a:srgbClr val="000000"/>
              </a:solidFill>
              <a:latin typeface="Arial" pitchFamily="34" charset="0"/>
              <a:cs typeface="Times New Roman" pitchFamily="18" charset="0"/>
            </a:endParaRPr>
          </a:p>
        </p:txBody>
      </p:sp>
      <p:sp>
        <p:nvSpPr>
          <p:cNvPr id="36867" name="Rectangle 3"/>
          <p:cNvSpPr>
            <a:spLocks noGrp="1" noChangeArrowheads="1"/>
          </p:cNvSpPr>
          <p:nvPr>
            <p:ph type="ctrTitle"/>
          </p:nvPr>
        </p:nvSpPr>
        <p:spPr>
          <a:xfrm>
            <a:off x="685800" y="438150"/>
            <a:ext cx="8120063"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pic>
        <p:nvPicPr>
          <p:cNvPr id="1448964" name="Picture 4"/>
          <p:cNvPicPr>
            <a:picLocks noChangeAspect="1" noChangeArrowheads="1"/>
          </p:cNvPicPr>
          <p:nvPr/>
        </p:nvPicPr>
        <p:blipFill>
          <a:blip r:embed="rId7" cstate="print">
            <a:clrChange>
              <a:clrFrom>
                <a:srgbClr val="FFFFFF"/>
              </a:clrFrom>
              <a:clrTo>
                <a:srgbClr val="FFFFFF">
                  <a:alpha val="0"/>
                </a:srgbClr>
              </a:clrTo>
            </a:clrChange>
          </a:blip>
          <a:srcRect l="9605"/>
          <a:stretch>
            <a:fillRect/>
          </a:stretch>
        </p:blipFill>
        <p:spPr bwMode="auto">
          <a:xfrm>
            <a:off x="969963" y="3413125"/>
            <a:ext cx="7007225" cy="809625"/>
          </a:xfrm>
          <a:prstGeom prst="rect">
            <a:avLst/>
          </a:prstGeom>
          <a:noFill/>
          <a:ln w="9525">
            <a:noFill/>
            <a:miter lim="800000"/>
            <a:headEnd/>
            <a:tailEnd/>
          </a:ln>
        </p:spPr>
      </p:pic>
      <p:pic>
        <p:nvPicPr>
          <p:cNvPr id="1448967" name="Picture 7"/>
          <p:cNvPicPr>
            <a:picLocks noChangeAspect="1" noChangeArrowheads="1"/>
          </p:cNvPicPr>
          <p:nvPr/>
        </p:nvPicPr>
        <p:blipFill>
          <a:blip r:embed="rId8" cstate="print">
            <a:clrChange>
              <a:clrFrom>
                <a:srgbClr val="FFFFFF"/>
              </a:clrFrom>
              <a:clrTo>
                <a:srgbClr val="FFFFFF">
                  <a:alpha val="0"/>
                </a:srgbClr>
              </a:clrTo>
            </a:clrChange>
          </a:blip>
          <a:srcRect b="1645"/>
          <a:stretch>
            <a:fillRect/>
          </a:stretch>
        </p:blipFill>
        <p:spPr bwMode="auto">
          <a:xfrm>
            <a:off x="906463" y="4300538"/>
            <a:ext cx="7021512" cy="1411287"/>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48962">
                                            <p:txEl>
                                              <p:pRg st="2" end="2"/>
                                            </p:txEl>
                                          </p:spTgt>
                                        </p:tgtEl>
                                        <p:attrNameLst>
                                          <p:attrName>style.visibility</p:attrName>
                                        </p:attrNameLst>
                                      </p:cBhvr>
                                      <p:to>
                                        <p:strVal val="visible"/>
                                      </p:to>
                                    </p:set>
                                    <p:anim calcmode="lin" valueType="num">
                                      <p:cBhvr additive="base">
                                        <p:cTn id="7" dur="500" fill="hold"/>
                                        <p:tgtEl>
                                          <p:spTgt spid="144896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4896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1448967"/>
                                        </p:tgtEl>
                                        <p:attrNameLst>
                                          <p:attrName>style.visibility</p:attrName>
                                        </p:attrNameLst>
                                      </p:cBhvr>
                                      <p:to>
                                        <p:strVal val="visible"/>
                                      </p:to>
                                    </p:set>
                                    <p:animEffect transition="in" filter="dissolve">
                                      <p:cBhvr>
                                        <p:cTn id="13" dur="2000"/>
                                        <p:tgtEl>
                                          <p:spTgt spid="1448967"/>
                                        </p:tgtEl>
                                      </p:cBhvr>
                                    </p:animEffect>
                                  </p:childTnLst>
                                  <p:subTnLst>
                                    <p:audio>
                                      <p:cMediaNode>
                                        <p:cTn display="0" masterRel="sameClick">
                                          <p:stCondLst>
                                            <p:cond evt="begin" delay="0">
                                              <p:tn val="11"/>
                                            </p:cond>
                                          </p:stCondLst>
                                          <p:endCondLst>
                                            <p:cond evt="onStopAudio" delay="0">
                                              <p:tgtEl>
                                                <p:sldTgt/>
                                              </p:tgtEl>
                                            </p:cond>
                                          </p:endCondLst>
                                        </p:cTn>
                                        <p:tgtEl>
                                          <p:sndTgt r:embed="rId5" name="drumroll.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1448964"/>
                                        </p:tgtEl>
                                        <p:attrNameLst>
                                          <p:attrName>style.visibility</p:attrName>
                                        </p:attrNameLst>
                                      </p:cBhvr>
                                      <p:to>
                                        <p:strVal val="visible"/>
                                      </p:to>
                                    </p:set>
                                    <p:anim calcmode="lin" valueType="num">
                                      <p:cBhvr additive="base">
                                        <p:cTn id="18" dur="500" fill="hold"/>
                                        <p:tgtEl>
                                          <p:spTgt spid="1448964"/>
                                        </p:tgtEl>
                                        <p:attrNameLst>
                                          <p:attrName>ppt_x</p:attrName>
                                        </p:attrNameLst>
                                      </p:cBhvr>
                                      <p:tavLst>
                                        <p:tav tm="0">
                                          <p:val>
                                            <p:strVal val="1+#ppt_w/2"/>
                                          </p:val>
                                        </p:tav>
                                        <p:tav tm="100000">
                                          <p:val>
                                            <p:strVal val="#ppt_x"/>
                                          </p:val>
                                        </p:tav>
                                      </p:tavLst>
                                    </p:anim>
                                    <p:anim calcmode="lin" valueType="num">
                                      <p:cBhvr additive="base">
                                        <p:cTn id="19" dur="500" fill="hold"/>
                                        <p:tgtEl>
                                          <p:spTgt spid="144896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6" name="cashreg.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448966">
                                            <p:txEl>
                                              <p:pRg st="1" end="1"/>
                                            </p:txEl>
                                          </p:spTgt>
                                        </p:tgtEl>
                                        <p:attrNameLst>
                                          <p:attrName>style.visibility</p:attrName>
                                        </p:attrNameLst>
                                      </p:cBhvr>
                                      <p:to>
                                        <p:strVal val="visible"/>
                                      </p:to>
                                    </p:set>
                                    <p:anim calcmode="lin" valueType="num">
                                      <p:cBhvr additive="base">
                                        <p:cTn id="24" dur="500" fill="hold"/>
                                        <p:tgtEl>
                                          <p:spTgt spid="1448966">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44896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3058" name="Rectangle 2"/>
          <p:cNvSpPr>
            <a:spLocks noChangeArrowheads="1"/>
          </p:cNvSpPr>
          <p:nvPr/>
        </p:nvSpPr>
        <p:spPr bwMode="auto">
          <a:xfrm>
            <a:off x="685800" y="1338263"/>
            <a:ext cx="7772400" cy="5519737"/>
          </a:xfrm>
          <a:prstGeom prst="rect">
            <a:avLst/>
          </a:prstGeom>
          <a:solidFill>
            <a:srgbClr val="EAEAEA"/>
          </a:solidFill>
          <a:ln w="9525">
            <a:noFill/>
            <a:miter lim="800000"/>
            <a:headEnd/>
            <a:tailEnd/>
          </a:ln>
        </p:spPr>
        <p:txBody>
          <a:bodyPr/>
          <a:lstStyle/>
          <a:p>
            <a:r>
              <a:rPr lang="en-US" sz="2400" i="1" dirty="0">
                <a:solidFill>
                  <a:schemeClr val="accent2"/>
                </a:solidFill>
                <a:latin typeface="Arial" pitchFamily="34" charset="0"/>
                <a:cs typeface="Times New Roman" pitchFamily="18" charset="0"/>
              </a:rPr>
              <a:t>Leptons and their antiparticles</a:t>
            </a:r>
            <a:endParaRPr lang="en-US" dirty="0">
              <a:solidFill>
                <a:srgbClr val="000000"/>
              </a:solidFill>
              <a:cs typeface="Times New Roman" pitchFamily="18" charset="0"/>
            </a:endParaRPr>
          </a:p>
          <a:p>
            <a:pPr>
              <a:spcBef>
                <a:spcPct val="20000"/>
              </a:spcBef>
            </a:pPr>
            <a:r>
              <a:rPr lang="en-US" sz="2400" dirty="0">
                <a:solidFill>
                  <a:srgbClr val="000000"/>
                </a:solidFill>
                <a:latin typeface="Arial" pitchFamily="34" charset="0"/>
                <a:cs typeface="Times New Roman" pitchFamily="18" charset="0"/>
              </a:rPr>
              <a:t>●Like baryons, leptons also have </a:t>
            </a:r>
            <a:r>
              <a:rPr lang="en-US" sz="2400" b="1" dirty="0">
                <a:solidFill>
                  <a:srgbClr val="000000"/>
                </a:solidFill>
                <a:latin typeface="Arial" pitchFamily="34" charset="0"/>
                <a:cs typeface="Times New Roman" pitchFamily="18" charset="0"/>
              </a:rPr>
              <a:t>lepton numbers</a:t>
            </a:r>
            <a:r>
              <a:rPr lang="en-US" sz="2400" dirty="0">
                <a:solidFill>
                  <a:srgbClr val="000000"/>
                </a:solidFill>
                <a:latin typeface="Arial" pitchFamily="34" charset="0"/>
                <a:cs typeface="Times New Roman" pitchFamily="18" charset="0"/>
              </a:rPr>
              <a:t>.</a:t>
            </a:r>
          </a:p>
          <a:p>
            <a:pPr>
              <a:spcBef>
                <a:spcPct val="20000"/>
              </a:spcBef>
            </a:pPr>
            <a:endParaRPr lang="en-US" sz="2400" dirty="0">
              <a:solidFill>
                <a:srgbClr val="000000"/>
              </a:solidFill>
              <a:latin typeface="Arial" pitchFamily="34" charset="0"/>
              <a:cs typeface="Times New Roman" pitchFamily="18" charset="0"/>
            </a:endParaRPr>
          </a:p>
          <a:p>
            <a:pPr>
              <a:spcBef>
                <a:spcPct val="20000"/>
              </a:spcBef>
            </a:pPr>
            <a:endParaRPr lang="en-US" sz="2400" dirty="0">
              <a:solidFill>
                <a:srgbClr val="000000"/>
              </a:solidFill>
              <a:latin typeface="Arial" pitchFamily="34" charset="0"/>
              <a:cs typeface="Times New Roman" pitchFamily="18" charset="0"/>
            </a:endParaRPr>
          </a:p>
          <a:p>
            <a:r>
              <a:rPr lang="en-US" sz="2400" b="1" dirty="0">
                <a:latin typeface="Arial" pitchFamily="34" charset="0"/>
                <a:sym typeface="Symbol" pitchFamily="18" charset="2"/>
              </a:rPr>
              <a:t></a:t>
            </a:r>
            <a:r>
              <a:rPr lang="en-US" sz="2400" dirty="0">
                <a:latin typeface="Arial" pitchFamily="34" charset="0"/>
                <a:sym typeface="Symbol" pitchFamily="18" charset="2"/>
              </a:rPr>
              <a:t>Lepton number must be conserved </a:t>
            </a:r>
            <a:r>
              <a:rPr lang="en-US" sz="2400" b="1" dirty="0">
                <a:latin typeface="Arial" pitchFamily="34" charset="0"/>
                <a:sym typeface="Symbol" pitchFamily="18" charset="2"/>
              </a:rPr>
              <a:t>by generation</a:t>
            </a:r>
            <a:r>
              <a:rPr lang="en-US" sz="2400" dirty="0">
                <a:latin typeface="Arial" pitchFamily="34" charset="0"/>
                <a:sym typeface="Symbol" pitchFamily="18" charset="2"/>
              </a:rPr>
              <a:t>.</a:t>
            </a:r>
          </a:p>
          <a:p>
            <a:pPr>
              <a:spcBef>
                <a:spcPct val="20000"/>
              </a:spcBef>
            </a:pPr>
            <a:endParaRPr lang="en-US" sz="2400" dirty="0">
              <a:latin typeface="Arial" pitchFamily="34" charset="0"/>
              <a:sym typeface="Symbol" pitchFamily="18" charset="2"/>
            </a:endParaRPr>
          </a:p>
          <a:p>
            <a:pPr>
              <a:spcBef>
                <a:spcPct val="20000"/>
              </a:spcBef>
            </a:pPr>
            <a:endParaRPr lang="en-US" sz="2400" dirty="0">
              <a:latin typeface="Arial" pitchFamily="34" charset="0"/>
              <a:sym typeface="Symbol" pitchFamily="18" charset="2"/>
            </a:endParaRPr>
          </a:p>
          <a:p>
            <a:pPr>
              <a:spcBef>
                <a:spcPct val="20000"/>
              </a:spcBef>
            </a:pPr>
            <a:endParaRPr lang="en-US" sz="2400" dirty="0">
              <a:latin typeface="Arial" pitchFamily="34" charset="0"/>
              <a:sym typeface="Symbol" pitchFamily="18" charset="2"/>
            </a:endParaRPr>
          </a:p>
          <a:p>
            <a:pPr>
              <a:spcBef>
                <a:spcPct val="20000"/>
              </a:spcBef>
            </a:pPr>
            <a:endParaRPr lang="en-US" sz="2400" dirty="0">
              <a:latin typeface="Arial" pitchFamily="34" charset="0"/>
              <a:sym typeface="Symbol" pitchFamily="18" charset="2"/>
            </a:endParaRPr>
          </a:p>
          <a:p>
            <a:pPr>
              <a:spcBef>
                <a:spcPct val="20000"/>
              </a:spcBef>
            </a:pPr>
            <a:endParaRPr lang="en-US" sz="2400" dirty="0">
              <a:latin typeface="Arial" pitchFamily="34" charset="0"/>
              <a:sym typeface="Symbol" pitchFamily="18" charset="2"/>
            </a:endParaRPr>
          </a:p>
          <a:p>
            <a:pPr>
              <a:spcBef>
                <a:spcPct val="20000"/>
              </a:spcBef>
            </a:pPr>
            <a:r>
              <a:rPr lang="en-US" sz="2400" b="1" dirty="0">
                <a:latin typeface="Arial" pitchFamily="34" charset="0"/>
                <a:sym typeface="Symbol" pitchFamily="18" charset="2"/>
              </a:rPr>
              <a:t></a:t>
            </a:r>
            <a:r>
              <a:rPr lang="en-US" sz="2400" dirty="0">
                <a:latin typeface="Arial" pitchFamily="34" charset="0"/>
                <a:sym typeface="Symbol" pitchFamily="18" charset="2"/>
              </a:rPr>
              <a:t>In any reaction involving leptons, the total number in each generation must remain the same.</a:t>
            </a:r>
          </a:p>
        </p:txBody>
      </p:sp>
      <p:sp>
        <p:nvSpPr>
          <p:cNvPr id="195587" name="Rectangle 3"/>
          <p:cNvSpPr>
            <a:spLocks noGrp="1" noChangeArrowheads="1"/>
          </p:cNvSpPr>
          <p:nvPr>
            <p:ph type="ctrTitle" idx="4294967295"/>
          </p:nvPr>
        </p:nvSpPr>
        <p:spPr>
          <a:xfrm>
            <a:off x="685800" y="438150"/>
            <a:ext cx="8129588"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grpSp>
        <p:nvGrpSpPr>
          <p:cNvPr id="12" name="Group 11"/>
          <p:cNvGrpSpPr/>
          <p:nvPr/>
        </p:nvGrpSpPr>
        <p:grpSpPr>
          <a:xfrm>
            <a:off x="963613" y="2243138"/>
            <a:ext cx="7358062" cy="822325"/>
            <a:chOff x="963613" y="2243138"/>
            <a:chExt cx="7358062" cy="822325"/>
          </a:xfrm>
        </p:grpSpPr>
        <p:sp>
          <p:nvSpPr>
            <p:cNvPr id="195614" name="Text Box 6"/>
            <p:cNvSpPr txBox="1">
              <a:spLocks noChangeArrowheads="1"/>
            </p:cNvSpPr>
            <p:nvPr/>
          </p:nvSpPr>
          <p:spPr bwMode="auto">
            <a:xfrm>
              <a:off x="4927600" y="2243138"/>
              <a:ext cx="3392487" cy="822325"/>
            </a:xfrm>
            <a:prstGeom prst="rect">
              <a:avLst/>
            </a:prstGeom>
            <a:solidFill>
              <a:srgbClr val="FF0000"/>
            </a:solidFill>
            <a:ln w="9525">
              <a:noFill/>
              <a:miter lim="800000"/>
              <a:headEnd/>
              <a:tailEnd/>
            </a:ln>
          </p:spPr>
          <p:txBody>
            <a:bodyPr>
              <a:spAutoFit/>
            </a:bodyPr>
            <a:lstStyle/>
            <a:p>
              <a:pPr algn="ctr">
                <a:spcBef>
                  <a:spcPct val="50000"/>
                </a:spcBef>
              </a:pPr>
              <a:r>
                <a:rPr lang="en-US" sz="2400">
                  <a:solidFill>
                    <a:schemeClr val="bg1"/>
                  </a:solidFill>
                  <a:latin typeface="Arial" pitchFamily="34" charset="0"/>
                </a:rPr>
                <a:t> lepton and antilepton number L</a:t>
              </a:r>
            </a:p>
          </p:txBody>
        </p:sp>
        <p:sp>
          <p:nvSpPr>
            <p:cNvPr id="195615" name="Rectangle 7"/>
            <p:cNvSpPr>
              <a:spLocks noChangeArrowheads="1"/>
            </p:cNvSpPr>
            <p:nvPr/>
          </p:nvSpPr>
          <p:spPr bwMode="auto">
            <a:xfrm>
              <a:off x="963613" y="2246313"/>
              <a:ext cx="7358062" cy="811213"/>
            </a:xfrm>
            <a:prstGeom prst="rect">
              <a:avLst/>
            </a:prstGeom>
            <a:noFill/>
            <a:ln w="12700">
              <a:solidFill>
                <a:schemeClr val="tx1"/>
              </a:solidFill>
              <a:miter lim="800000"/>
              <a:headEnd/>
              <a:tailEnd/>
            </a:ln>
          </p:spPr>
          <p:txBody>
            <a:bodyPr wrap="none" anchor="ctr"/>
            <a:lstStyle/>
            <a:p>
              <a:endParaRPr lang="en-US" sz="2400">
                <a:latin typeface="Arial" pitchFamily="34" charset="0"/>
              </a:endParaRPr>
            </a:p>
          </p:txBody>
        </p:sp>
        <p:sp>
          <p:nvSpPr>
            <p:cNvPr id="195616" name="Rectangle 8"/>
            <p:cNvSpPr>
              <a:spLocks noChangeArrowheads="1"/>
            </p:cNvSpPr>
            <p:nvPr/>
          </p:nvSpPr>
          <p:spPr bwMode="auto">
            <a:xfrm>
              <a:off x="1231900" y="2257426"/>
              <a:ext cx="3646487" cy="320675"/>
            </a:xfrm>
            <a:prstGeom prst="rect">
              <a:avLst/>
            </a:prstGeom>
            <a:noFill/>
            <a:ln w="9525">
              <a:noFill/>
              <a:miter lim="800000"/>
              <a:headEnd/>
              <a:tailEnd/>
            </a:ln>
          </p:spPr>
          <p:txBody>
            <a:bodyPr/>
            <a:lstStyle/>
            <a:p>
              <a:pPr>
                <a:lnSpc>
                  <a:spcPct val="90000"/>
                </a:lnSpc>
                <a:spcBef>
                  <a:spcPct val="20000"/>
                </a:spcBef>
              </a:pPr>
              <a:r>
                <a:rPr lang="en-US" sz="2400" dirty="0">
                  <a:solidFill>
                    <a:srgbClr val="000000"/>
                  </a:solidFill>
                  <a:latin typeface="Arial" pitchFamily="34" charset="0"/>
                  <a:ea typeface="Times New Roman" pitchFamily="18" charset="0"/>
                  <a:cs typeface="Courier New" pitchFamily="49" charset="0"/>
                </a:rPr>
                <a:t>    </a:t>
              </a:r>
              <a:r>
                <a:rPr lang="en-US" sz="2400" dirty="0">
                  <a:solidFill>
                    <a:schemeClr val="accent2"/>
                  </a:solidFill>
                  <a:latin typeface="Arial" pitchFamily="34" charset="0"/>
                  <a:ea typeface="Times New Roman" pitchFamily="18" charset="0"/>
                  <a:cs typeface="Courier New" pitchFamily="49" charset="0"/>
                </a:rPr>
                <a:t>Lepton:</a:t>
              </a:r>
              <a:r>
                <a:rPr lang="en-US" sz="2400" baseline="-25000" dirty="0">
                  <a:solidFill>
                    <a:schemeClr val="accent2"/>
                  </a:solidFill>
                  <a:latin typeface="Arial" pitchFamily="34" charset="0"/>
                  <a:ea typeface="Times New Roman" pitchFamily="18" charset="0"/>
                  <a:cs typeface="Courier New" pitchFamily="49" charset="0"/>
                </a:rPr>
                <a:t> </a:t>
              </a:r>
              <a:r>
                <a:rPr lang="en-US" sz="2400" dirty="0">
                  <a:solidFill>
                    <a:schemeClr val="accent2"/>
                  </a:solidFill>
                  <a:latin typeface="Arial" pitchFamily="34" charset="0"/>
                  <a:ea typeface="Times New Roman" pitchFamily="18" charset="0"/>
                  <a:cs typeface="Courier New" pitchFamily="49" charset="0"/>
                </a:rPr>
                <a:t>L = </a:t>
              </a:r>
              <a:r>
                <a:rPr lang="en-US" sz="2400" baseline="30000" dirty="0">
                  <a:solidFill>
                    <a:schemeClr val="accent2"/>
                  </a:solidFill>
                  <a:latin typeface="Arial" pitchFamily="34" charset="0"/>
                  <a:ea typeface="Times New Roman" pitchFamily="18" charset="0"/>
                  <a:cs typeface="Courier New" pitchFamily="49" charset="0"/>
                </a:rPr>
                <a:t>+</a:t>
              </a:r>
              <a:r>
                <a:rPr lang="en-US" sz="2400" dirty="0">
                  <a:solidFill>
                    <a:schemeClr val="accent2"/>
                  </a:solidFill>
                  <a:latin typeface="Arial" pitchFamily="34" charset="0"/>
                  <a:ea typeface="Times New Roman" pitchFamily="18" charset="0"/>
                  <a:cs typeface="Courier New" pitchFamily="49" charset="0"/>
                </a:rPr>
                <a:t>1</a:t>
              </a:r>
              <a:endParaRPr lang="en-US" sz="2400" baseline="30000" dirty="0">
                <a:solidFill>
                  <a:schemeClr val="accent2"/>
                </a:solidFill>
                <a:latin typeface="Arial" pitchFamily="34" charset="0"/>
                <a:ea typeface="Times New Roman" pitchFamily="18" charset="0"/>
                <a:cs typeface="Courier New" pitchFamily="49" charset="0"/>
              </a:endParaRPr>
            </a:p>
          </p:txBody>
        </p:sp>
        <p:sp>
          <p:nvSpPr>
            <p:cNvPr id="195617" name="Rectangle 9"/>
            <p:cNvSpPr>
              <a:spLocks noChangeArrowheads="1"/>
            </p:cNvSpPr>
            <p:nvPr/>
          </p:nvSpPr>
          <p:spPr bwMode="auto">
            <a:xfrm>
              <a:off x="1120775" y="2573338"/>
              <a:ext cx="3646487" cy="320675"/>
            </a:xfrm>
            <a:prstGeom prst="rect">
              <a:avLst/>
            </a:prstGeom>
            <a:noFill/>
            <a:ln w="9525">
              <a:noFill/>
              <a:miter lim="800000"/>
              <a:headEnd/>
              <a:tailEnd/>
            </a:ln>
          </p:spPr>
          <p:txBody>
            <a:bodyPr/>
            <a:lstStyle/>
            <a:p>
              <a:pPr>
                <a:lnSpc>
                  <a:spcPct val="90000"/>
                </a:lnSpc>
                <a:spcBef>
                  <a:spcPct val="20000"/>
                </a:spcBef>
              </a:pPr>
              <a:r>
                <a:rPr lang="en-US" sz="2400" dirty="0" err="1" smtClean="0">
                  <a:solidFill>
                    <a:schemeClr val="accent2"/>
                  </a:solidFill>
                  <a:latin typeface="Arial" pitchFamily="34" charset="0"/>
                  <a:ea typeface="Times New Roman" pitchFamily="18" charset="0"/>
                  <a:cs typeface="Courier New" pitchFamily="49" charset="0"/>
                </a:rPr>
                <a:t>Antilepton</a:t>
              </a:r>
              <a:r>
                <a:rPr lang="en-US" sz="2400" dirty="0" smtClean="0">
                  <a:solidFill>
                    <a:schemeClr val="accent2"/>
                  </a:solidFill>
                  <a:latin typeface="Arial" pitchFamily="34" charset="0"/>
                  <a:ea typeface="Times New Roman" pitchFamily="18" charset="0"/>
                  <a:cs typeface="Courier New" pitchFamily="49" charset="0"/>
                </a:rPr>
                <a:t>: L </a:t>
              </a:r>
              <a:r>
                <a:rPr lang="en-US" sz="2400" dirty="0">
                  <a:solidFill>
                    <a:schemeClr val="accent2"/>
                  </a:solidFill>
                  <a:latin typeface="Arial" pitchFamily="34" charset="0"/>
                  <a:ea typeface="Times New Roman" pitchFamily="18" charset="0"/>
                  <a:cs typeface="Courier New" pitchFamily="49" charset="0"/>
                </a:rPr>
                <a:t>= </a:t>
              </a:r>
              <a:r>
                <a:rPr lang="en-US" sz="2400" baseline="30000" dirty="0">
                  <a:solidFill>
                    <a:schemeClr val="accent2"/>
                  </a:solidFill>
                  <a:latin typeface="Arial" pitchFamily="34" charset="0"/>
                  <a:ea typeface="Times New Roman" pitchFamily="18" charset="0"/>
                  <a:cs typeface="Courier New" pitchFamily="49" charset="0"/>
                </a:rPr>
                <a:t>- </a:t>
              </a:r>
              <a:r>
                <a:rPr lang="en-US" sz="2400" dirty="0">
                  <a:solidFill>
                    <a:schemeClr val="accent2"/>
                  </a:solidFill>
                  <a:latin typeface="Arial" pitchFamily="34" charset="0"/>
                  <a:ea typeface="Times New Roman" pitchFamily="18" charset="0"/>
                  <a:cs typeface="Courier New" pitchFamily="49" charset="0"/>
                </a:rPr>
                <a:t>1</a:t>
              </a:r>
            </a:p>
          </p:txBody>
        </p:sp>
      </p:grpSp>
      <p:pic>
        <p:nvPicPr>
          <p:cNvPr id="1448964" name="Picture 4"/>
          <p:cNvPicPr>
            <a:picLocks noChangeAspect="1" noChangeArrowheads="1"/>
          </p:cNvPicPr>
          <p:nvPr/>
        </p:nvPicPr>
        <p:blipFill>
          <a:blip r:embed="rId7" cstate="print">
            <a:clrChange>
              <a:clrFrom>
                <a:srgbClr val="FFFFFF"/>
              </a:clrFrom>
              <a:clrTo>
                <a:srgbClr val="FFFFFF">
                  <a:alpha val="0"/>
                </a:srgbClr>
              </a:clrTo>
            </a:clrChange>
          </a:blip>
          <a:srcRect l="9605"/>
          <a:stretch>
            <a:fillRect/>
          </a:stretch>
        </p:blipFill>
        <p:spPr bwMode="auto">
          <a:xfrm>
            <a:off x="969963" y="3413125"/>
            <a:ext cx="7007225" cy="809625"/>
          </a:xfrm>
          <a:prstGeom prst="rect">
            <a:avLst/>
          </a:prstGeom>
          <a:noFill/>
          <a:ln w="9525">
            <a:noFill/>
            <a:miter lim="800000"/>
            <a:headEnd/>
            <a:tailEnd/>
          </a:ln>
        </p:spPr>
      </p:pic>
      <p:pic>
        <p:nvPicPr>
          <p:cNvPr id="1448967" name="Picture 7"/>
          <p:cNvPicPr>
            <a:picLocks noChangeAspect="1" noChangeArrowheads="1"/>
          </p:cNvPicPr>
          <p:nvPr/>
        </p:nvPicPr>
        <p:blipFill>
          <a:blip r:embed="rId8" cstate="print">
            <a:clrChange>
              <a:clrFrom>
                <a:srgbClr val="FFFFFF"/>
              </a:clrFrom>
              <a:clrTo>
                <a:srgbClr val="FFFFFF">
                  <a:alpha val="0"/>
                </a:srgbClr>
              </a:clrTo>
            </a:clrChange>
          </a:blip>
          <a:srcRect b="1645"/>
          <a:stretch>
            <a:fillRect/>
          </a:stretch>
        </p:blipFill>
        <p:spPr bwMode="auto">
          <a:xfrm>
            <a:off x="906463" y="4300538"/>
            <a:ext cx="7021512" cy="1411287"/>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53058">
                                            <p:txEl>
                                              <p:pRg st="0" end="0"/>
                                            </p:txEl>
                                          </p:spTgt>
                                        </p:tgtEl>
                                        <p:attrNameLst>
                                          <p:attrName>style.visibility</p:attrName>
                                        </p:attrNameLst>
                                      </p:cBhvr>
                                      <p:to>
                                        <p:strVal val="visible"/>
                                      </p:to>
                                    </p:set>
                                    <p:anim calcmode="lin" valueType="num">
                                      <p:cBhvr additive="base">
                                        <p:cTn id="7" dur="500" fill="hold"/>
                                        <p:tgtEl>
                                          <p:spTgt spid="145305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5305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53058">
                                            <p:txEl>
                                              <p:pRg st="1" end="1"/>
                                            </p:txEl>
                                          </p:spTgt>
                                        </p:tgtEl>
                                        <p:attrNameLst>
                                          <p:attrName>style.visibility</p:attrName>
                                        </p:attrNameLst>
                                      </p:cBhvr>
                                      <p:to>
                                        <p:strVal val="visible"/>
                                      </p:to>
                                    </p:set>
                                    <p:anim calcmode="lin" valueType="num">
                                      <p:cBhvr additive="base">
                                        <p:cTn id="13" dur="500" fill="hold"/>
                                        <p:tgtEl>
                                          <p:spTgt spid="145305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5305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453058">
                                            <p:txEl>
                                              <p:pRg st="4" end="4"/>
                                            </p:txEl>
                                          </p:spTgt>
                                        </p:tgtEl>
                                        <p:attrNameLst>
                                          <p:attrName>style.visibility</p:attrName>
                                        </p:attrNameLst>
                                      </p:cBhvr>
                                      <p:to>
                                        <p:strVal val="visible"/>
                                      </p:to>
                                    </p:set>
                                    <p:anim calcmode="lin" valueType="num">
                                      <p:cBhvr additive="base">
                                        <p:cTn id="26" dur="500" fill="hold"/>
                                        <p:tgtEl>
                                          <p:spTgt spid="1453058">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45305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448967"/>
                                        </p:tgtEl>
                                        <p:attrNameLst>
                                          <p:attrName>style.visibility</p:attrName>
                                        </p:attrNameLst>
                                      </p:cBhvr>
                                      <p:to>
                                        <p:strVal val="visible"/>
                                      </p:to>
                                    </p:set>
                                    <p:animEffect transition="in" filter="dissolve">
                                      <p:cBhvr>
                                        <p:cTn id="32" dur="2000"/>
                                        <p:tgtEl>
                                          <p:spTgt spid="1448967"/>
                                        </p:tgtEl>
                                      </p:cBhvr>
                                    </p:animEffect>
                                  </p:childTnLst>
                                  <p:subTnLst>
                                    <p:audio>
                                      <p:cMediaNode>
                                        <p:cTn display="0" masterRel="sameClick">
                                          <p:stCondLst>
                                            <p:cond evt="begin" delay="0">
                                              <p:tn val="30"/>
                                            </p:cond>
                                          </p:stCondLst>
                                          <p:endCondLst>
                                            <p:cond evt="onStopAudio" delay="0">
                                              <p:tgtEl>
                                                <p:sldTgt/>
                                              </p:tgtEl>
                                            </p:cond>
                                          </p:endCondLst>
                                        </p:cTn>
                                        <p:tgtEl>
                                          <p:sndTgt r:embed="rId5" name="drumroll.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1448964"/>
                                        </p:tgtEl>
                                        <p:attrNameLst>
                                          <p:attrName>style.visibility</p:attrName>
                                        </p:attrNameLst>
                                      </p:cBhvr>
                                      <p:to>
                                        <p:strVal val="visible"/>
                                      </p:to>
                                    </p:set>
                                    <p:anim calcmode="lin" valueType="num">
                                      <p:cBhvr additive="base">
                                        <p:cTn id="37" dur="500" fill="hold"/>
                                        <p:tgtEl>
                                          <p:spTgt spid="1448964"/>
                                        </p:tgtEl>
                                        <p:attrNameLst>
                                          <p:attrName>ppt_x</p:attrName>
                                        </p:attrNameLst>
                                      </p:cBhvr>
                                      <p:tavLst>
                                        <p:tav tm="0">
                                          <p:val>
                                            <p:strVal val="1+#ppt_w/2"/>
                                          </p:val>
                                        </p:tav>
                                        <p:tav tm="100000">
                                          <p:val>
                                            <p:strVal val="#ppt_x"/>
                                          </p:val>
                                        </p:tav>
                                      </p:tavLst>
                                    </p:anim>
                                    <p:anim calcmode="lin" valueType="num">
                                      <p:cBhvr additive="base">
                                        <p:cTn id="38" dur="500" fill="hold"/>
                                        <p:tgtEl>
                                          <p:spTgt spid="144896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6" name="cashreg.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453058">
                                            <p:txEl>
                                              <p:pRg st="10" end="10"/>
                                            </p:txEl>
                                          </p:spTgt>
                                        </p:tgtEl>
                                        <p:attrNameLst>
                                          <p:attrName>style.visibility</p:attrName>
                                        </p:attrNameLst>
                                      </p:cBhvr>
                                      <p:to>
                                        <p:strVal val="visible"/>
                                      </p:to>
                                    </p:set>
                                    <p:anim calcmode="lin" valueType="num">
                                      <p:cBhvr additive="base">
                                        <p:cTn id="43" dur="500" fill="hold"/>
                                        <p:tgtEl>
                                          <p:spTgt spid="1453058">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53058">
                                            <p:txEl>
                                              <p:pRg st="10" end="1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8966" name="Rectangle 6"/>
          <p:cNvSpPr>
            <a:spLocks noChangeArrowheads="1"/>
          </p:cNvSpPr>
          <p:nvPr/>
        </p:nvSpPr>
        <p:spPr bwMode="auto">
          <a:xfrm>
            <a:off x="685800" y="5983288"/>
            <a:ext cx="7764463" cy="874712"/>
          </a:xfrm>
          <a:prstGeom prst="rect">
            <a:avLst/>
          </a:prstGeom>
          <a:solidFill>
            <a:srgbClr val="FFCCCC"/>
          </a:solidFill>
          <a:ln w="9525">
            <a:noFill/>
            <a:miter lim="800000"/>
            <a:headEnd/>
            <a:tailEnd/>
          </a:ln>
        </p:spPr>
        <p:txBody>
          <a:bodyPr/>
          <a:lstStyle/>
          <a:p>
            <a:r>
              <a:rPr lang="en-US" sz="2400" b="1" i="1" dirty="0">
                <a:latin typeface="Arial" pitchFamily="34" charset="0"/>
              </a:rPr>
              <a:t>FYI</a:t>
            </a:r>
          </a:p>
          <a:p>
            <a:r>
              <a:rPr lang="en-US" sz="2400" b="1" dirty="0">
                <a:latin typeface="Arial" pitchFamily="34" charset="0"/>
                <a:sym typeface="Symbol" pitchFamily="18" charset="2"/>
              </a:rPr>
              <a:t></a:t>
            </a:r>
            <a:r>
              <a:rPr lang="en-US" sz="2400" dirty="0">
                <a:latin typeface="Arial" pitchFamily="34" charset="0"/>
                <a:sym typeface="Symbol" pitchFamily="18" charset="2"/>
              </a:rPr>
              <a:t>Note the </a:t>
            </a:r>
            <a:r>
              <a:rPr lang="en-US" sz="2400" dirty="0" smtClean="0">
                <a:latin typeface="Arial" pitchFamily="34" charset="0"/>
                <a:sym typeface="Symbol" pitchFamily="18" charset="2"/>
              </a:rPr>
              <a:t>family/generation-distinguishing </a:t>
            </a:r>
            <a:r>
              <a:rPr lang="en-US" sz="2400" dirty="0">
                <a:latin typeface="Arial" pitchFamily="34" charset="0"/>
                <a:sym typeface="Symbol" pitchFamily="18" charset="2"/>
              </a:rPr>
              <a:t>subscripts.</a:t>
            </a:r>
          </a:p>
        </p:txBody>
      </p:sp>
      <p:sp>
        <p:nvSpPr>
          <p:cNvPr id="1392650" name="Rectangle 10"/>
          <p:cNvSpPr>
            <a:spLocks noChangeArrowheads="1"/>
          </p:cNvSpPr>
          <p:nvPr/>
        </p:nvSpPr>
        <p:spPr bwMode="auto">
          <a:xfrm>
            <a:off x="681038" y="1816100"/>
            <a:ext cx="7772400" cy="4198938"/>
          </a:xfrm>
          <a:prstGeom prst="rect">
            <a:avLst/>
          </a:prstGeom>
          <a:solidFill>
            <a:srgbClr val="CCFFCC"/>
          </a:solidFill>
          <a:ln w="9525">
            <a:noFill/>
            <a:miter lim="800000"/>
            <a:headEnd/>
            <a:tailEnd/>
          </a:ln>
        </p:spPr>
        <p:txBody>
          <a:bodyPr/>
          <a:lstStyle/>
          <a:p>
            <a:r>
              <a:rPr lang="en-US" sz="2400">
                <a:latin typeface="Arial" pitchFamily="34" charset="0"/>
              </a:rPr>
              <a:t>PRACTICE: </a:t>
            </a:r>
          </a:p>
          <a:p>
            <a:r>
              <a:rPr lang="en-US" sz="2400">
                <a:latin typeface="Arial" pitchFamily="34" charset="0"/>
              </a:rPr>
              <a:t>Find the lepton number of an electron, a positron, an antielectron neutrino, an antimuon neutrino, a tau particle, and a proton:</a:t>
            </a:r>
          </a:p>
          <a:p>
            <a:r>
              <a:rPr lang="en-US" sz="2400">
                <a:latin typeface="Arial" pitchFamily="34" charset="0"/>
              </a:rPr>
              <a:t>SOLUTION:</a:t>
            </a:r>
          </a:p>
          <a:p>
            <a:r>
              <a:rPr lang="en-US" sz="2400">
                <a:latin typeface="Arial" pitchFamily="34" charset="0"/>
                <a:sym typeface="Symbol" pitchFamily="18" charset="2"/>
              </a:rPr>
              <a:t></a:t>
            </a:r>
            <a:r>
              <a:rPr lang="en-US" sz="2400">
                <a:latin typeface="Arial" pitchFamily="34" charset="0"/>
              </a:rPr>
              <a:t>An electron has a lepton number of L</a:t>
            </a:r>
            <a:r>
              <a:rPr lang="en-US" sz="2400" baseline="-25000">
                <a:latin typeface="Arial" pitchFamily="34" charset="0"/>
              </a:rPr>
              <a:t>I</a:t>
            </a:r>
            <a:r>
              <a:rPr lang="en-US" sz="2400">
                <a:latin typeface="Arial" pitchFamily="34" charset="0"/>
              </a:rPr>
              <a:t> = </a:t>
            </a:r>
            <a:r>
              <a:rPr lang="en-US" sz="2400" baseline="30000">
                <a:latin typeface="Arial" pitchFamily="34" charset="0"/>
              </a:rPr>
              <a:t>+</a:t>
            </a:r>
            <a:r>
              <a:rPr lang="en-US" sz="2400">
                <a:latin typeface="Arial" pitchFamily="34" charset="0"/>
              </a:rPr>
              <a:t>1.</a:t>
            </a:r>
          </a:p>
          <a:p>
            <a:r>
              <a:rPr lang="en-US" sz="2400">
                <a:latin typeface="Arial" pitchFamily="34" charset="0"/>
                <a:sym typeface="Symbol" pitchFamily="18" charset="2"/>
              </a:rPr>
              <a:t></a:t>
            </a:r>
            <a:r>
              <a:rPr lang="en-US" sz="2400">
                <a:latin typeface="Arial" pitchFamily="34" charset="0"/>
              </a:rPr>
              <a:t>A positron is an antiparticle and so has L</a:t>
            </a:r>
            <a:r>
              <a:rPr lang="en-US" sz="2400" baseline="-25000">
                <a:latin typeface="Arial" pitchFamily="34" charset="0"/>
              </a:rPr>
              <a:t>I</a:t>
            </a:r>
            <a:r>
              <a:rPr lang="en-US" sz="2400">
                <a:latin typeface="Arial" pitchFamily="34" charset="0"/>
              </a:rPr>
              <a:t> = </a:t>
            </a:r>
            <a:r>
              <a:rPr lang="en-US" sz="2400" baseline="30000">
                <a:latin typeface="Arial" pitchFamily="34" charset="0"/>
              </a:rPr>
              <a:t>-</a:t>
            </a:r>
            <a:r>
              <a:rPr lang="en-US" sz="2400">
                <a:latin typeface="Arial" pitchFamily="34" charset="0"/>
              </a:rPr>
              <a:t>1.</a:t>
            </a:r>
          </a:p>
          <a:p>
            <a:r>
              <a:rPr lang="en-US" sz="2400">
                <a:latin typeface="Arial" pitchFamily="34" charset="0"/>
                <a:sym typeface="Symbol" pitchFamily="18" charset="2"/>
              </a:rPr>
              <a:t></a:t>
            </a:r>
            <a:r>
              <a:rPr lang="en-US" sz="2400">
                <a:latin typeface="Arial" pitchFamily="34" charset="0"/>
              </a:rPr>
              <a:t>An antielectron neutrino has L</a:t>
            </a:r>
            <a:r>
              <a:rPr lang="en-US" sz="2400" baseline="-25000">
                <a:latin typeface="Arial" pitchFamily="34" charset="0"/>
              </a:rPr>
              <a:t>I</a:t>
            </a:r>
            <a:r>
              <a:rPr lang="en-US" sz="2400">
                <a:latin typeface="Arial" pitchFamily="34" charset="0"/>
              </a:rPr>
              <a:t> = </a:t>
            </a:r>
            <a:r>
              <a:rPr lang="en-US" sz="2400" baseline="30000">
                <a:latin typeface="Arial" pitchFamily="34" charset="0"/>
              </a:rPr>
              <a:t>-</a:t>
            </a:r>
            <a:r>
              <a:rPr lang="en-US" sz="2400">
                <a:latin typeface="Arial" pitchFamily="34" charset="0"/>
              </a:rPr>
              <a:t>1.</a:t>
            </a:r>
          </a:p>
          <a:p>
            <a:r>
              <a:rPr lang="en-US" sz="2400">
                <a:latin typeface="Arial" pitchFamily="34" charset="0"/>
                <a:sym typeface="Symbol" pitchFamily="18" charset="2"/>
              </a:rPr>
              <a:t></a:t>
            </a:r>
            <a:r>
              <a:rPr lang="en-US" sz="2400">
                <a:latin typeface="Arial" pitchFamily="34" charset="0"/>
              </a:rPr>
              <a:t>An antimuon neutrino has L</a:t>
            </a:r>
            <a:r>
              <a:rPr lang="en-US" sz="2400" baseline="-25000">
                <a:latin typeface="Arial" pitchFamily="34" charset="0"/>
              </a:rPr>
              <a:t>II</a:t>
            </a:r>
            <a:r>
              <a:rPr lang="en-US" sz="2400">
                <a:latin typeface="Arial" pitchFamily="34" charset="0"/>
              </a:rPr>
              <a:t> = </a:t>
            </a:r>
            <a:r>
              <a:rPr lang="en-US" sz="2400" baseline="30000">
                <a:latin typeface="Arial" pitchFamily="34" charset="0"/>
              </a:rPr>
              <a:t>-</a:t>
            </a:r>
            <a:r>
              <a:rPr lang="en-US" sz="2400">
                <a:latin typeface="Arial" pitchFamily="34" charset="0"/>
              </a:rPr>
              <a:t>1.</a:t>
            </a:r>
          </a:p>
          <a:p>
            <a:r>
              <a:rPr lang="en-US" sz="2400">
                <a:latin typeface="Arial" pitchFamily="34" charset="0"/>
                <a:sym typeface="Symbol" pitchFamily="18" charset="2"/>
              </a:rPr>
              <a:t></a:t>
            </a:r>
            <a:r>
              <a:rPr lang="en-US" sz="2400">
                <a:latin typeface="Arial" pitchFamily="34" charset="0"/>
              </a:rPr>
              <a:t>An tau particle has L</a:t>
            </a:r>
            <a:r>
              <a:rPr lang="en-US" sz="2400" baseline="-25000">
                <a:latin typeface="Arial" pitchFamily="34" charset="0"/>
              </a:rPr>
              <a:t>III</a:t>
            </a:r>
            <a:r>
              <a:rPr lang="en-US" sz="2400">
                <a:latin typeface="Arial" pitchFamily="34" charset="0"/>
              </a:rPr>
              <a:t> = </a:t>
            </a:r>
            <a:r>
              <a:rPr lang="en-US" sz="2400" baseline="30000">
                <a:latin typeface="Arial" pitchFamily="34" charset="0"/>
              </a:rPr>
              <a:t>+</a:t>
            </a:r>
            <a:r>
              <a:rPr lang="en-US" sz="2400">
                <a:latin typeface="Arial" pitchFamily="34" charset="0"/>
              </a:rPr>
              <a:t>1.</a:t>
            </a:r>
          </a:p>
          <a:p>
            <a:r>
              <a:rPr lang="en-US" sz="2400">
                <a:latin typeface="Arial" pitchFamily="34" charset="0"/>
                <a:sym typeface="Symbol" pitchFamily="18" charset="2"/>
              </a:rPr>
              <a:t></a:t>
            </a:r>
            <a:r>
              <a:rPr lang="en-US" sz="2400">
                <a:latin typeface="Arial" pitchFamily="34" charset="0"/>
              </a:rPr>
              <a:t>A proton is not a lepton and so has L = 0.</a:t>
            </a:r>
          </a:p>
        </p:txBody>
      </p:sp>
      <p:sp>
        <p:nvSpPr>
          <p:cNvPr id="1392642" name="Rectangle 2"/>
          <p:cNvSpPr>
            <a:spLocks noChangeArrowheads="1"/>
          </p:cNvSpPr>
          <p:nvPr/>
        </p:nvSpPr>
        <p:spPr bwMode="auto">
          <a:xfrm>
            <a:off x="685800" y="1338263"/>
            <a:ext cx="7772400" cy="490537"/>
          </a:xfrm>
          <a:prstGeom prst="rect">
            <a:avLst/>
          </a:prstGeom>
          <a:solidFill>
            <a:srgbClr val="EAEAEA"/>
          </a:solidFill>
          <a:ln w="9525">
            <a:noFill/>
            <a:miter lim="800000"/>
            <a:headEnd/>
            <a:tailEnd/>
          </a:ln>
        </p:spPr>
        <p:txBody>
          <a:bodyPr/>
          <a:lstStyle/>
          <a:p>
            <a:r>
              <a:rPr lang="en-US" sz="2400" i="1">
                <a:solidFill>
                  <a:schemeClr val="accent2"/>
                </a:solidFill>
                <a:latin typeface="Arial" pitchFamily="34" charset="0"/>
                <a:cs typeface="Times New Roman" pitchFamily="18" charset="0"/>
              </a:rPr>
              <a:t>Applying conservation laws in particle reactions</a:t>
            </a:r>
          </a:p>
        </p:txBody>
      </p:sp>
      <p:sp>
        <p:nvSpPr>
          <p:cNvPr id="197635" name="Rectangle 3"/>
          <p:cNvSpPr>
            <a:spLocks noGrp="1" noChangeArrowheads="1"/>
          </p:cNvSpPr>
          <p:nvPr>
            <p:ph type="ctrTitle" idx="4294967295"/>
          </p:nvPr>
        </p:nvSpPr>
        <p:spPr>
          <a:xfrm>
            <a:off x="685800" y="428625"/>
            <a:ext cx="8074025"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92642">
                                            <p:txEl>
                                              <p:pRg st="0" end="0"/>
                                            </p:txEl>
                                          </p:spTgt>
                                        </p:tgtEl>
                                        <p:attrNameLst>
                                          <p:attrName>style.visibility</p:attrName>
                                        </p:attrNameLst>
                                      </p:cBhvr>
                                      <p:to>
                                        <p:strVal val="visible"/>
                                      </p:to>
                                    </p:set>
                                    <p:anim calcmode="lin" valueType="num">
                                      <p:cBhvr additive="base">
                                        <p:cTn id="7" dur="500" fill="hold"/>
                                        <p:tgtEl>
                                          <p:spTgt spid="139264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9264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92650">
                                            <p:txEl>
                                              <p:pRg st="0" end="0"/>
                                            </p:txEl>
                                          </p:spTgt>
                                        </p:tgtEl>
                                        <p:attrNameLst>
                                          <p:attrName>style.visibility</p:attrName>
                                        </p:attrNameLst>
                                      </p:cBhvr>
                                      <p:to>
                                        <p:strVal val="visible"/>
                                      </p:to>
                                    </p:set>
                                    <p:anim calcmode="lin" valueType="num">
                                      <p:cBhvr additive="base">
                                        <p:cTn id="13" dur="500" fill="hold"/>
                                        <p:tgtEl>
                                          <p:spTgt spid="139265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9265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92650">
                                            <p:txEl>
                                              <p:pRg st="1" end="1"/>
                                            </p:txEl>
                                          </p:spTgt>
                                        </p:tgtEl>
                                        <p:attrNameLst>
                                          <p:attrName>style.visibility</p:attrName>
                                        </p:attrNameLst>
                                      </p:cBhvr>
                                      <p:to>
                                        <p:strVal val="visible"/>
                                      </p:to>
                                    </p:set>
                                    <p:anim calcmode="lin" valueType="num">
                                      <p:cBhvr additive="base">
                                        <p:cTn id="19" dur="500" fill="hold"/>
                                        <p:tgtEl>
                                          <p:spTgt spid="139265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9265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92650">
                                            <p:txEl>
                                              <p:pRg st="2" end="2"/>
                                            </p:txEl>
                                          </p:spTgt>
                                        </p:tgtEl>
                                        <p:attrNameLst>
                                          <p:attrName>style.visibility</p:attrName>
                                        </p:attrNameLst>
                                      </p:cBhvr>
                                      <p:to>
                                        <p:strVal val="visible"/>
                                      </p:to>
                                    </p:set>
                                    <p:anim calcmode="lin" valueType="num">
                                      <p:cBhvr additive="base">
                                        <p:cTn id="25" dur="500" fill="hold"/>
                                        <p:tgtEl>
                                          <p:spTgt spid="1392650">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9265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92650">
                                            <p:txEl>
                                              <p:pRg st="3" end="3"/>
                                            </p:txEl>
                                          </p:spTgt>
                                        </p:tgtEl>
                                        <p:attrNameLst>
                                          <p:attrName>style.visibility</p:attrName>
                                        </p:attrNameLst>
                                      </p:cBhvr>
                                      <p:to>
                                        <p:strVal val="visible"/>
                                      </p:to>
                                    </p:set>
                                    <p:anim calcmode="lin" valueType="num">
                                      <p:cBhvr additive="base">
                                        <p:cTn id="31" dur="500" fill="hold"/>
                                        <p:tgtEl>
                                          <p:spTgt spid="1392650">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9265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92650">
                                            <p:txEl>
                                              <p:pRg st="4" end="4"/>
                                            </p:txEl>
                                          </p:spTgt>
                                        </p:tgtEl>
                                        <p:attrNameLst>
                                          <p:attrName>style.visibility</p:attrName>
                                        </p:attrNameLst>
                                      </p:cBhvr>
                                      <p:to>
                                        <p:strVal val="visible"/>
                                      </p:to>
                                    </p:set>
                                    <p:anim calcmode="lin" valueType="num">
                                      <p:cBhvr additive="base">
                                        <p:cTn id="37" dur="500" fill="hold"/>
                                        <p:tgtEl>
                                          <p:spTgt spid="1392650">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9265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392650">
                                            <p:txEl>
                                              <p:pRg st="5" end="5"/>
                                            </p:txEl>
                                          </p:spTgt>
                                        </p:tgtEl>
                                        <p:attrNameLst>
                                          <p:attrName>style.visibility</p:attrName>
                                        </p:attrNameLst>
                                      </p:cBhvr>
                                      <p:to>
                                        <p:strVal val="visible"/>
                                      </p:to>
                                    </p:set>
                                    <p:anim calcmode="lin" valueType="num">
                                      <p:cBhvr additive="base">
                                        <p:cTn id="43" dur="500" fill="hold"/>
                                        <p:tgtEl>
                                          <p:spTgt spid="1392650">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9265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392650">
                                            <p:txEl>
                                              <p:pRg st="6" end="6"/>
                                            </p:txEl>
                                          </p:spTgt>
                                        </p:tgtEl>
                                        <p:attrNameLst>
                                          <p:attrName>style.visibility</p:attrName>
                                        </p:attrNameLst>
                                      </p:cBhvr>
                                      <p:to>
                                        <p:strVal val="visible"/>
                                      </p:to>
                                    </p:set>
                                    <p:anim calcmode="lin" valueType="num">
                                      <p:cBhvr additive="base">
                                        <p:cTn id="49" dur="500" fill="hold"/>
                                        <p:tgtEl>
                                          <p:spTgt spid="1392650">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39265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392650">
                                            <p:txEl>
                                              <p:pRg st="7" end="7"/>
                                            </p:txEl>
                                          </p:spTgt>
                                        </p:tgtEl>
                                        <p:attrNameLst>
                                          <p:attrName>style.visibility</p:attrName>
                                        </p:attrNameLst>
                                      </p:cBhvr>
                                      <p:to>
                                        <p:strVal val="visible"/>
                                      </p:to>
                                    </p:set>
                                    <p:anim calcmode="lin" valueType="num">
                                      <p:cBhvr additive="base">
                                        <p:cTn id="55" dur="500" fill="hold"/>
                                        <p:tgtEl>
                                          <p:spTgt spid="1392650">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392650">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392650">
                                            <p:txEl>
                                              <p:pRg st="8" end="8"/>
                                            </p:txEl>
                                          </p:spTgt>
                                        </p:tgtEl>
                                        <p:attrNameLst>
                                          <p:attrName>style.visibility</p:attrName>
                                        </p:attrNameLst>
                                      </p:cBhvr>
                                      <p:to>
                                        <p:strVal val="visible"/>
                                      </p:to>
                                    </p:set>
                                    <p:anim calcmode="lin" valueType="num">
                                      <p:cBhvr additive="base">
                                        <p:cTn id="61" dur="500" fill="hold"/>
                                        <p:tgtEl>
                                          <p:spTgt spid="1392650">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392650">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448966">
                                            <p:txEl>
                                              <p:pRg st="1" end="1"/>
                                            </p:txEl>
                                          </p:spTgt>
                                        </p:tgtEl>
                                        <p:attrNameLst>
                                          <p:attrName>style.visibility</p:attrName>
                                        </p:attrNameLst>
                                      </p:cBhvr>
                                      <p:to>
                                        <p:strVal val="visible"/>
                                      </p:to>
                                    </p:set>
                                    <p:anim calcmode="lin" valueType="num">
                                      <p:cBhvr additive="base">
                                        <p:cTn id="67" dur="500" fill="hold"/>
                                        <p:tgtEl>
                                          <p:spTgt spid="1448966">
                                            <p:txEl>
                                              <p:pRg st="1" end="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44896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7156" name="Rectangle 4"/>
          <p:cNvSpPr>
            <a:spLocks noChangeArrowheads="1"/>
          </p:cNvSpPr>
          <p:nvPr/>
        </p:nvSpPr>
        <p:spPr bwMode="auto">
          <a:xfrm>
            <a:off x="674688" y="1828800"/>
            <a:ext cx="7772400" cy="5029200"/>
          </a:xfrm>
          <a:prstGeom prst="rect">
            <a:avLst/>
          </a:prstGeom>
          <a:solidFill>
            <a:srgbClr val="FFFFCC"/>
          </a:solidFill>
          <a:ln w="9525">
            <a:noFill/>
            <a:miter lim="800000"/>
            <a:headEnd/>
            <a:tailEnd/>
          </a:ln>
        </p:spPr>
        <p:txBody>
          <a:bodyPr/>
          <a:lstStyle/>
          <a:p>
            <a:pPr>
              <a:spcBef>
                <a:spcPct val="20000"/>
              </a:spcBef>
            </a:pPr>
            <a:r>
              <a:rPr lang="en-US" sz="2400" dirty="0">
                <a:latin typeface="Arial" pitchFamily="34" charset="0"/>
                <a:sym typeface="Symbol" pitchFamily="18" charset="2"/>
              </a:rPr>
              <a:t>EXAMPLE: </a:t>
            </a:r>
            <a:r>
              <a:rPr lang="en-US" sz="2400" dirty="0">
                <a:solidFill>
                  <a:srgbClr val="000000"/>
                </a:solidFill>
                <a:latin typeface="Arial" pitchFamily="34" charset="0"/>
                <a:cs typeface="Times New Roman" pitchFamily="18" charset="0"/>
              </a:rPr>
              <a:t>Consider the following reactions. Assign </a:t>
            </a:r>
            <a:r>
              <a:rPr lang="en-US" sz="2400" dirty="0" smtClean="0">
                <a:solidFill>
                  <a:srgbClr val="000000"/>
                </a:solidFill>
                <a:latin typeface="Arial" pitchFamily="34" charset="0"/>
                <a:cs typeface="Times New Roman" pitchFamily="18" charset="0"/>
              </a:rPr>
              <a:t>charge, lepton </a:t>
            </a:r>
            <a:r>
              <a:rPr lang="en-US" sz="2400" dirty="0">
                <a:solidFill>
                  <a:srgbClr val="000000"/>
                </a:solidFill>
                <a:latin typeface="Arial" pitchFamily="34" charset="0"/>
                <a:cs typeface="Times New Roman" pitchFamily="18" charset="0"/>
              </a:rPr>
              <a:t>numbers and baryon numbers to each particle to determine the feasibility of </a:t>
            </a:r>
            <a:r>
              <a:rPr lang="en-US" sz="2400" dirty="0" smtClean="0">
                <a:solidFill>
                  <a:srgbClr val="000000"/>
                </a:solidFill>
                <a:latin typeface="Arial" pitchFamily="34" charset="0"/>
                <a:cs typeface="Times New Roman" pitchFamily="18" charset="0"/>
              </a:rPr>
              <a:t>each reaction.</a:t>
            </a:r>
            <a:endParaRPr lang="en-US" sz="2400" dirty="0">
              <a:solidFill>
                <a:srgbClr val="000000"/>
              </a:solidFill>
              <a:latin typeface="Arial" pitchFamily="34" charset="0"/>
              <a:cs typeface="Times New Roman" pitchFamily="18" charset="0"/>
            </a:endParaRPr>
          </a:p>
        </p:txBody>
      </p:sp>
      <p:sp>
        <p:nvSpPr>
          <p:cNvPr id="1457154" name="Rectangle 2"/>
          <p:cNvSpPr>
            <a:spLocks noChangeArrowheads="1"/>
          </p:cNvSpPr>
          <p:nvPr/>
        </p:nvSpPr>
        <p:spPr bwMode="auto">
          <a:xfrm>
            <a:off x="685800" y="1338263"/>
            <a:ext cx="7772400" cy="501650"/>
          </a:xfrm>
          <a:prstGeom prst="rect">
            <a:avLst/>
          </a:prstGeom>
          <a:solidFill>
            <a:srgbClr val="EAEAEA"/>
          </a:solidFill>
          <a:ln w="9525">
            <a:noFill/>
            <a:miter lim="800000"/>
            <a:headEnd/>
            <a:tailEnd/>
          </a:ln>
        </p:spPr>
        <p:txBody>
          <a:bodyPr/>
          <a:lstStyle/>
          <a:p>
            <a:r>
              <a:rPr lang="en-US" sz="2400" i="1">
                <a:solidFill>
                  <a:schemeClr val="accent2"/>
                </a:solidFill>
                <a:latin typeface="Arial" pitchFamily="34" charset="0"/>
                <a:cs typeface="Times New Roman" pitchFamily="18" charset="0"/>
              </a:rPr>
              <a:t>Applying conservation laws in particle reactions</a:t>
            </a:r>
          </a:p>
        </p:txBody>
      </p:sp>
      <p:sp>
        <p:nvSpPr>
          <p:cNvPr id="39939" name="Rectangle 3"/>
          <p:cNvSpPr>
            <a:spLocks noGrp="1" noChangeArrowheads="1"/>
          </p:cNvSpPr>
          <p:nvPr>
            <p:ph type="ctrTitle"/>
          </p:nvPr>
        </p:nvSpPr>
        <p:spPr>
          <a:xfrm>
            <a:off x="685800" y="438150"/>
            <a:ext cx="8120063"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sp>
        <p:nvSpPr>
          <p:cNvPr id="136198" name="Rectangle 6"/>
          <p:cNvSpPr>
            <a:spLocks noChangeArrowheads="1"/>
          </p:cNvSpPr>
          <p:nvPr/>
        </p:nvSpPr>
        <p:spPr bwMode="auto">
          <a:xfrm>
            <a:off x="3895725" y="2945083"/>
            <a:ext cx="2355850" cy="387350"/>
          </a:xfrm>
          <a:prstGeom prst="rect">
            <a:avLst/>
          </a:prstGeom>
          <a:noFill/>
          <a:ln w="9525">
            <a:noFill/>
            <a:miter lim="800000"/>
            <a:headEnd/>
            <a:tailEnd/>
          </a:ln>
        </p:spPr>
        <p:txBody>
          <a:bodyPr/>
          <a:lstStyle/>
          <a:p>
            <a:pPr>
              <a:lnSpc>
                <a:spcPct val="90000"/>
              </a:lnSpc>
              <a:spcBef>
                <a:spcPct val="20000"/>
              </a:spcBef>
            </a:pPr>
            <a:r>
              <a:rPr lang="en-US" sz="2400" dirty="0">
                <a:solidFill>
                  <a:schemeClr val="accent6"/>
                </a:solidFill>
                <a:latin typeface="Arial" pitchFamily="34" charset="0"/>
              </a:rPr>
              <a:t>p </a:t>
            </a:r>
            <a:r>
              <a:rPr lang="en-US" sz="2400" dirty="0">
                <a:solidFill>
                  <a:schemeClr val="accent6"/>
                </a:solidFill>
                <a:latin typeface="Arial" pitchFamily="34" charset="0"/>
                <a:cs typeface="Courier New" pitchFamily="49" charset="0"/>
              </a:rPr>
              <a:t>→ n + e</a:t>
            </a:r>
            <a:r>
              <a:rPr lang="en-US" sz="2400" baseline="30000" dirty="0">
                <a:solidFill>
                  <a:schemeClr val="accent6"/>
                </a:solidFill>
                <a:latin typeface="Arial" pitchFamily="34" charset="0"/>
                <a:cs typeface="Courier New" pitchFamily="49" charset="0"/>
              </a:rPr>
              <a:t>+</a:t>
            </a:r>
            <a:r>
              <a:rPr lang="en-US" sz="2400" dirty="0">
                <a:solidFill>
                  <a:schemeClr val="accent6"/>
                </a:solidFill>
                <a:latin typeface="Arial" pitchFamily="34" charset="0"/>
                <a:cs typeface="Courier New" pitchFamily="49" charset="0"/>
              </a:rPr>
              <a:t> + </a:t>
            </a:r>
            <a:r>
              <a:rPr lang="en-US" sz="2400" dirty="0">
                <a:solidFill>
                  <a:schemeClr val="accent6"/>
                </a:solidFill>
                <a:latin typeface="Arial" pitchFamily="34" charset="0"/>
                <a:cs typeface="Courier New" pitchFamily="49" charset="0"/>
                <a:sym typeface="Symbol" pitchFamily="18" charset="2"/>
              </a:rPr>
              <a:t></a:t>
            </a:r>
            <a:r>
              <a:rPr lang="en-US" sz="2400" baseline="-25000" dirty="0">
                <a:solidFill>
                  <a:schemeClr val="accent6"/>
                </a:solidFill>
                <a:latin typeface="Arial" pitchFamily="34" charset="0"/>
                <a:cs typeface="Courier New" pitchFamily="49" charset="0"/>
                <a:sym typeface="Symbol" pitchFamily="18" charset="2"/>
              </a:rPr>
              <a:t>e</a:t>
            </a:r>
            <a:endParaRPr lang="en-US" sz="2400" dirty="0">
              <a:solidFill>
                <a:schemeClr val="accent6"/>
              </a:solidFill>
              <a:latin typeface="Arial" pitchFamily="34" charset="0"/>
              <a:cs typeface="Courier New" pitchFamily="49" charset="0"/>
              <a:sym typeface="Symbol" pitchFamily="18" charset="2"/>
            </a:endParaRPr>
          </a:p>
        </p:txBody>
      </p:sp>
      <p:grpSp>
        <p:nvGrpSpPr>
          <p:cNvPr id="39966" name="Group 30"/>
          <p:cNvGrpSpPr>
            <a:grpSpLocks/>
          </p:cNvGrpSpPr>
          <p:nvPr/>
        </p:nvGrpSpPr>
        <p:grpSpPr bwMode="auto">
          <a:xfrm>
            <a:off x="3897313" y="4235721"/>
            <a:ext cx="2559050" cy="387350"/>
            <a:chOff x="3744" y="2196"/>
            <a:chExt cx="1612" cy="244"/>
          </a:xfrm>
        </p:grpSpPr>
        <p:sp>
          <p:nvSpPr>
            <p:cNvPr id="39963" name="Rectangle 7"/>
            <p:cNvSpPr>
              <a:spLocks noChangeArrowheads="1"/>
            </p:cNvSpPr>
            <p:nvPr/>
          </p:nvSpPr>
          <p:spPr bwMode="auto">
            <a:xfrm>
              <a:off x="3744" y="2196"/>
              <a:ext cx="1612" cy="244"/>
            </a:xfrm>
            <a:prstGeom prst="rect">
              <a:avLst/>
            </a:prstGeom>
            <a:noFill/>
            <a:ln w="9525">
              <a:noFill/>
              <a:miter lim="800000"/>
              <a:headEnd/>
              <a:tailEnd/>
            </a:ln>
          </p:spPr>
          <p:txBody>
            <a:bodyPr/>
            <a:lstStyle/>
            <a:p>
              <a:pPr>
                <a:lnSpc>
                  <a:spcPct val="90000"/>
                </a:lnSpc>
                <a:spcBef>
                  <a:spcPct val="20000"/>
                </a:spcBef>
              </a:pPr>
              <a:r>
                <a:rPr lang="en-US" sz="2400" dirty="0">
                  <a:solidFill>
                    <a:schemeClr val="accent6"/>
                  </a:solidFill>
                  <a:latin typeface="Arial" pitchFamily="34" charset="0"/>
                </a:rPr>
                <a:t>n </a:t>
              </a:r>
              <a:r>
                <a:rPr lang="en-US" sz="2400" dirty="0">
                  <a:solidFill>
                    <a:schemeClr val="accent6"/>
                  </a:solidFill>
                  <a:latin typeface="Arial" pitchFamily="34" charset="0"/>
                  <a:cs typeface="Courier New" pitchFamily="49" charset="0"/>
                </a:rPr>
                <a:t>→ p + e</a:t>
              </a:r>
              <a:r>
                <a:rPr lang="en-US" sz="2400" baseline="30000" dirty="0">
                  <a:solidFill>
                    <a:schemeClr val="accent6"/>
                  </a:solidFill>
                  <a:latin typeface="Arial" pitchFamily="34" charset="0"/>
                  <a:cs typeface="Courier New" pitchFamily="49" charset="0"/>
                </a:rPr>
                <a:t>-</a:t>
              </a:r>
              <a:r>
                <a:rPr lang="en-US" sz="2400" dirty="0">
                  <a:solidFill>
                    <a:schemeClr val="accent6"/>
                  </a:solidFill>
                  <a:latin typeface="Arial" pitchFamily="34" charset="0"/>
                  <a:cs typeface="Courier New" pitchFamily="49" charset="0"/>
                </a:rPr>
                <a:t> + </a:t>
              </a:r>
              <a:r>
                <a:rPr lang="en-US" sz="2400" baseline="-25000" dirty="0">
                  <a:solidFill>
                    <a:schemeClr val="accent6"/>
                  </a:solidFill>
                  <a:latin typeface="Arial" pitchFamily="34" charset="0"/>
                  <a:cs typeface="Courier New" pitchFamily="49" charset="0"/>
                </a:rPr>
                <a:t> </a:t>
              </a:r>
              <a:r>
                <a:rPr lang="en-US" sz="2400" dirty="0">
                  <a:solidFill>
                    <a:schemeClr val="accent6"/>
                  </a:solidFill>
                  <a:latin typeface="Arial" pitchFamily="34" charset="0"/>
                  <a:cs typeface="Courier New" pitchFamily="49" charset="0"/>
                  <a:sym typeface="Symbol" pitchFamily="18" charset="2"/>
                </a:rPr>
                <a:t></a:t>
              </a:r>
              <a:r>
                <a:rPr lang="en-US" sz="2400" baseline="-25000" dirty="0">
                  <a:solidFill>
                    <a:schemeClr val="accent6"/>
                  </a:solidFill>
                  <a:latin typeface="Arial" pitchFamily="34" charset="0"/>
                  <a:cs typeface="Courier New" pitchFamily="49" charset="0"/>
                  <a:sym typeface="Symbol" pitchFamily="18" charset="2"/>
                </a:rPr>
                <a:t></a:t>
              </a:r>
              <a:endParaRPr lang="en-US" sz="2400" dirty="0">
                <a:solidFill>
                  <a:schemeClr val="accent6"/>
                </a:solidFill>
                <a:latin typeface="Arial" pitchFamily="34" charset="0"/>
                <a:cs typeface="Courier New" pitchFamily="49" charset="0"/>
                <a:sym typeface="Symbol" pitchFamily="18" charset="2"/>
              </a:endParaRPr>
            </a:p>
          </p:txBody>
        </p:sp>
        <p:sp>
          <p:nvSpPr>
            <p:cNvPr id="39964" name="Line 8"/>
            <p:cNvSpPr>
              <a:spLocks noChangeShapeType="1"/>
            </p:cNvSpPr>
            <p:nvPr/>
          </p:nvSpPr>
          <p:spPr bwMode="auto">
            <a:xfrm>
              <a:off x="4959" y="2268"/>
              <a:ext cx="74" cy="0"/>
            </a:xfrm>
            <a:prstGeom prst="line">
              <a:avLst/>
            </a:prstGeom>
            <a:noFill/>
            <a:ln w="9525">
              <a:solidFill>
                <a:schemeClr val="accent6"/>
              </a:solidFill>
              <a:round/>
              <a:headEnd/>
              <a:tailEnd/>
            </a:ln>
          </p:spPr>
          <p:txBody>
            <a:bodyPr/>
            <a:lstStyle/>
            <a:p>
              <a:endParaRPr lang="en-US"/>
            </a:p>
          </p:txBody>
        </p:sp>
      </p:grpSp>
      <p:sp>
        <p:nvSpPr>
          <p:cNvPr id="1457162" name="Rectangle 9"/>
          <p:cNvSpPr>
            <a:spLocks noChangeArrowheads="1"/>
          </p:cNvSpPr>
          <p:nvPr/>
        </p:nvSpPr>
        <p:spPr bwMode="auto">
          <a:xfrm>
            <a:off x="3389313" y="5459683"/>
            <a:ext cx="2620962" cy="387350"/>
          </a:xfrm>
          <a:prstGeom prst="rect">
            <a:avLst/>
          </a:prstGeom>
          <a:noFill/>
          <a:ln w="9525">
            <a:noFill/>
            <a:miter lim="800000"/>
            <a:headEnd/>
            <a:tailEnd/>
          </a:ln>
        </p:spPr>
        <p:txBody>
          <a:bodyPr/>
          <a:lstStyle/>
          <a:p>
            <a:pPr>
              <a:lnSpc>
                <a:spcPct val="90000"/>
              </a:lnSpc>
              <a:spcBef>
                <a:spcPct val="20000"/>
              </a:spcBef>
            </a:pPr>
            <a:r>
              <a:rPr lang="en-US" sz="2400" dirty="0">
                <a:solidFill>
                  <a:schemeClr val="accent6"/>
                </a:solidFill>
                <a:latin typeface="Arial" pitchFamily="34" charset="0"/>
              </a:rPr>
              <a:t>n + p </a:t>
            </a:r>
            <a:r>
              <a:rPr lang="en-US" sz="2400" dirty="0">
                <a:solidFill>
                  <a:schemeClr val="accent6"/>
                </a:solidFill>
                <a:latin typeface="Arial" pitchFamily="34" charset="0"/>
                <a:cs typeface="Courier New" pitchFamily="49" charset="0"/>
              </a:rPr>
              <a:t>→ </a:t>
            </a:r>
            <a:r>
              <a:rPr lang="en-US" sz="2400" dirty="0">
                <a:solidFill>
                  <a:schemeClr val="accent6"/>
                </a:solidFill>
                <a:latin typeface="Arial" pitchFamily="34" charset="0"/>
                <a:cs typeface="Courier New" pitchFamily="49" charset="0"/>
                <a:sym typeface="Symbol" pitchFamily="18" charset="2"/>
              </a:rPr>
              <a:t></a:t>
            </a:r>
            <a:r>
              <a:rPr lang="en-US" sz="2400" baseline="30000" dirty="0">
                <a:solidFill>
                  <a:schemeClr val="accent6"/>
                </a:solidFill>
                <a:latin typeface="Arial" pitchFamily="34" charset="0"/>
                <a:cs typeface="Courier New" pitchFamily="49" charset="0"/>
              </a:rPr>
              <a:t>+</a:t>
            </a:r>
            <a:r>
              <a:rPr lang="en-US" sz="2400" dirty="0">
                <a:solidFill>
                  <a:schemeClr val="accent6"/>
                </a:solidFill>
                <a:latin typeface="Arial" pitchFamily="34" charset="0"/>
                <a:cs typeface="Courier New" pitchFamily="49" charset="0"/>
              </a:rPr>
              <a:t>  +  </a:t>
            </a:r>
            <a:r>
              <a:rPr lang="en-US" sz="2400" dirty="0">
                <a:solidFill>
                  <a:schemeClr val="accent6"/>
                </a:solidFill>
                <a:latin typeface="Arial" pitchFamily="34" charset="0"/>
                <a:cs typeface="Courier New" pitchFamily="49" charset="0"/>
                <a:sym typeface="Symbol" pitchFamily="18" charset="2"/>
              </a:rPr>
              <a:t></a:t>
            </a:r>
            <a:r>
              <a:rPr lang="en-US" sz="2400" baseline="-25000" dirty="0">
                <a:solidFill>
                  <a:schemeClr val="accent6"/>
                </a:solidFill>
                <a:latin typeface="Arial" pitchFamily="34" charset="0"/>
                <a:cs typeface="Courier New" pitchFamily="49" charset="0"/>
                <a:sym typeface="Symbol" pitchFamily="18" charset="2"/>
              </a:rPr>
              <a:t></a:t>
            </a:r>
            <a:endParaRPr lang="en-US" sz="2400" dirty="0">
              <a:solidFill>
                <a:schemeClr val="accent6"/>
              </a:solidFill>
              <a:latin typeface="Arial" pitchFamily="34" charset="0"/>
              <a:cs typeface="Courier New" pitchFamily="49" charset="0"/>
              <a:sym typeface="Symbol" pitchFamily="18" charset="2"/>
            </a:endParaRPr>
          </a:p>
        </p:txBody>
      </p:sp>
      <p:sp>
        <p:nvSpPr>
          <p:cNvPr id="136205" name="Rectangle 13"/>
          <p:cNvSpPr>
            <a:spLocks noChangeArrowheads="1"/>
          </p:cNvSpPr>
          <p:nvPr/>
        </p:nvSpPr>
        <p:spPr bwMode="auto">
          <a:xfrm>
            <a:off x="701675" y="3218133"/>
            <a:ext cx="2405063" cy="1201738"/>
          </a:xfrm>
          <a:prstGeom prst="rect">
            <a:avLst/>
          </a:prstGeom>
          <a:noFill/>
          <a:ln w="9525">
            <a:noFill/>
            <a:miter lim="800000"/>
            <a:headEnd/>
            <a:tailEnd/>
          </a:ln>
        </p:spPr>
        <p:txBody>
          <a:bodyPr/>
          <a:lstStyle/>
          <a:p>
            <a:pPr algn="r">
              <a:lnSpc>
                <a:spcPct val="90000"/>
              </a:lnSpc>
            </a:pPr>
            <a:r>
              <a:rPr lang="en-US" sz="2400">
                <a:solidFill>
                  <a:srgbClr val="FF9900"/>
                </a:solidFill>
                <a:latin typeface="Arial" pitchFamily="34" charset="0"/>
              </a:rPr>
              <a:t>Baryon number:</a:t>
            </a:r>
          </a:p>
          <a:p>
            <a:pPr algn="r">
              <a:lnSpc>
                <a:spcPct val="90000"/>
              </a:lnSpc>
            </a:pPr>
            <a:r>
              <a:rPr lang="en-US" sz="2400">
                <a:solidFill>
                  <a:srgbClr val="33CC33"/>
                </a:solidFill>
                <a:latin typeface="Arial" pitchFamily="34" charset="0"/>
              </a:rPr>
              <a:t>Lepton number:</a:t>
            </a:r>
          </a:p>
          <a:p>
            <a:pPr algn="r">
              <a:lnSpc>
                <a:spcPct val="90000"/>
              </a:lnSpc>
            </a:pPr>
            <a:r>
              <a:rPr lang="en-US" sz="2400">
                <a:latin typeface="Arial" pitchFamily="34" charset="0"/>
              </a:rPr>
              <a:t>Charge:</a:t>
            </a:r>
          </a:p>
        </p:txBody>
      </p:sp>
      <p:sp>
        <p:nvSpPr>
          <p:cNvPr id="136209" name="Rectangle 17"/>
          <p:cNvSpPr>
            <a:spLocks noChangeArrowheads="1"/>
          </p:cNvSpPr>
          <p:nvPr/>
        </p:nvSpPr>
        <p:spPr bwMode="auto">
          <a:xfrm>
            <a:off x="4216400" y="3003821"/>
            <a:ext cx="244475" cy="3773487"/>
          </a:xfrm>
          <a:prstGeom prst="rect">
            <a:avLst/>
          </a:prstGeom>
          <a:solidFill>
            <a:schemeClr val="accent1">
              <a:alpha val="36078"/>
            </a:schemeClr>
          </a:solidFill>
          <a:ln w="9525">
            <a:noFill/>
            <a:miter lim="800000"/>
            <a:headEnd/>
            <a:tailEnd/>
          </a:ln>
        </p:spPr>
        <p:txBody>
          <a:bodyPr wrap="none" anchor="ctr"/>
          <a:lstStyle/>
          <a:p>
            <a:endParaRPr lang="en-US"/>
          </a:p>
        </p:txBody>
      </p:sp>
      <p:sp>
        <p:nvSpPr>
          <p:cNvPr id="136210" name="Rectangle 18"/>
          <p:cNvSpPr>
            <a:spLocks noChangeArrowheads="1"/>
          </p:cNvSpPr>
          <p:nvPr/>
        </p:nvSpPr>
        <p:spPr bwMode="auto">
          <a:xfrm>
            <a:off x="720725" y="4454796"/>
            <a:ext cx="2405063" cy="1201737"/>
          </a:xfrm>
          <a:prstGeom prst="rect">
            <a:avLst/>
          </a:prstGeom>
          <a:noFill/>
          <a:ln w="9525">
            <a:noFill/>
            <a:miter lim="800000"/>
            <a:headEnd/>
            <a:tailEnd/>
          </a:ln>
        </p:spPr>
        <p:txBody>
          <a:bodyPr/>
          <a:lstStyle/>
          <a:p>
            <a:pPr algn="r">
              <a:lnSpc>
                <a:spcPct val="90000"/>
              </a:lnSpc>
            </a:pPr>
            <a:r>
              <a:rPr lang="en-US" sz="2400">
                <a:solidFill>
                  <a:srgbClr val="FF9900"/>
                </a:solidFill>
                <a:latin typeface="Arial" pitchFamily="34" charset="0"/>
              </a:rPr>
              <a:t>Baryon number:</a:t>
            </a:r>
          </a:p>
          <a:p>
            <a:pPr algn="r">
              <a:lnSpc>
                <a:spcPct val="90000"/>
              </a:lnSpc>
            </a:pPr>
            <a:r>
              <a:rPr lang="en-US" sz="2400">
                <a:solidFill>
                  <a:srgbClr val="33CC33"/>
                </a:solidFill>
                <a:latin typeface="Arial" pitchFamily="34" charset="0"/>
              </a:rPr>
              <a:t>Lepton number:</a:t>
            </a:r>
          </a:p>
          <a:p>
            <a:pPr algn="r">
              <a:lnSpc>
                <a:spcPct val="90000"/>
              </a:lnSpc>
            </a:pPr>
            <a:r>
              <a:rPr lang="en-US" sz="2400">
                <a:latin typeface="Arial" pitchFamily="34" charset="0"/>
              </a:rPr>
              <a:t>Charge:</a:t>
            </a:r>
          </a:p>
        </p:txBody>
      </p:sp>
      <p:sp>
        <p:nvSpPr>
          <p:cNvPr id="136211" name="Rectangle 19"/>
          <p:cNvSpPr>
            <a:spLocks noChangeArrowheads="1"/>
          </p:cNvSpPr>
          <p:nvPr/>
        </p:nvSpPr>
        <p:spPr bwMode="auto">
          <a:xfrm>
            <a:off x="725488" y="5721621"/>
            <a:ext cx="2405062" cy="1084262"/>
          </a:xfrm>
          <a:prstGeom prst="rect">
            <a:avLst/>
          </a:prstGeom>
          <a:noFill/>
          <a:ln w="9525">
            <a:noFill/>
            <a:miter lim="800000"/>
            <a:headEnd/>
            <a:tailEnd/>
          </a:ln>
        </p:spPr>
        <p:txBody>
          <a:bodyPr/>
          <a:lstStyle/>
          <a:p>
            <a:pPr algn="r">
              <a:lnSpc>
                <a:spcPct val="90000"/>
              </a:lnSpc>
            </a:pPr>
            <a:r>
              <a:rPr lang="en-US" sz="2400">
                <a:solidFill>
                  <a:srgbClr val="FF9900"/>
                </a:solidFill>
                <a:latin typeface="Arial" pitchFamily="34" charset="0"/>
              </a:rPr>
              <a:t>Baryon number:</a:t>
            </a:r>
          </a:p>
          <a:p>
            <a:pPr algn="r">
              <a:lnSpc>
                <a:spcPct val="90000"/>
              </a:lnSpc>
            </a:pPr>
            <a:r>
              <a:rPr lang="en-US" sz="2400">
                <a:solidFill>
                  <a:srgbClr val="33CC33"/>
                </a:solidFill>
                <a:latin typeface="Arial" pitchFamily="34" charset="0"/>
              </a:rPr>
              <a:t>Lepton number:</a:t>
            </a:r>
          </a:p>
          <a:p>
            <a:pPr algn="r">
              <a:lnSpc>
                <a:spcPct val="90000"/>
              </a:lnSpc>
            </a:pPr>
            <a:r>
              <a:rPr lang="en-US" sz="2400">
                <a:latin typeface="Arial" pitchFamily="34" charset="0"/>
              </a:rPr>
              <a:t>Charge:</a:t>
            </a:r>
          </a:p>
        </p:txBody>
      </p:sp>
      <p:sp>
        <p:nvSpPr>
          <p:cNvPr id="136212" name="Rectangle 20"/>
          <p:cNvSpPr>
            <a:spLocks noChangeArrowheads="1"/>
          </p:cNvSpPr>
          <p:nvPr/>
        </p:nvSpPr>
        <p:spPr bwMode="auto">
          <a:xfrm>
            <a:off x="3868738" y="3257821"/>
            <a:ext cx="2959100" cy="879475"/>
          </a:xfrm>
          <a:prstGeom prst="rect">
            <a:avLst/>
          </a:prstGeom>
          <a:noFill/>
          <a:ln w="9525">
            <a:noFill/>
            <a:miter lim="800000"/>
            <a:headEnd/>
            <a:tailEnd/>
          </a:ln>
        </p:spPr>
        <p:txBody>
          <a:bodyPr/>
          <a:lstStyle/>
          <a:p>
            <a:pPr>
              <a:lnSpc>
                <a:spcPct val="90000"/>
              </a:lnSpc>
            </a:pPr>
            <a:r>
              <a:rPr lang="en-US" sz="2400" dirty="0">
                <a:solidFill>
                  <a:srgbClr val="FF9900"/>
                </a:solidFill>
                <a:latin typeface="Arial" pitchFamily="34" charset="0"/>
              </a:rPr>
              <a:t>1    </a:t>
            </a:r>
            <a:r>
              <a:rPr lang="en-US" sz="2400" dirty="0" smtClean="0">
                <a:solidFill>
                  <a:srgbClr val="FF9900"/>
                </a:solidFill>
                <a:latin typeface="Arial" pitchFamily="34" charset="0"/>
              </a:rPr>
              <a:t>  1 </a:t>
            </a:r>
            <a:r>
              <a:rPr lang="en-US" sz="2400" dirty="0">
                <a:solidFill>
                  <a:srgbClr val="FF9900"/>
                </a:solidFill>
                <a:latin typeface="Arial" pitchFamily="34" charset="0"/>
              </a:rPr>
              <a:t>+ </a:t>
            </a:r>
            <a:r>
              <a:rPr lang="en-US" sz="2400" baseline="-25000" dirty="0">
                <a:solidFill>
                  <a:srgbClr val="FF9900"/>
                </a:solidFill>
                <a:latin typeface="Arial" pitchFamily="34" charset="0"/>
              </a:rPr>
              <a:t> </a:t>
            </a:r>
            <a:r>
              <a:rPr lang="en-US" sz="2400" dirty="0">
                <a:solidFill>
                  <a:srgbClr val="FF9900"/>
                </a:solidFill>
                <a:latin typeface="Arial" pitchFamily="34" charset="0"/>
              </a:rPr>
              <a:t>0 + </a:t>
            </a:r>
            <a:r>
              <a:rPr lang="en-US" sz="2400" baseline="-25000" dirty="0">
                <a:solidFill>
                  <a:srgbClr val="FF9900"/>
                </a:solidFill>
                <a:latin typeface="Arial" pitchFamily="34" charset="0"/>
              </a:rPr>
              <a:t> </a:t>
            </a:r>
            <a:r>
              <a:rPr lang="en-US" sz="2400" dirty="0">
                <a:solidFill>
                  <a:srgbClr val="FF9900"/>
                </a:solidFill>
                <a:latin typeface="Arial" pitchFamily="34" charset="0"/>
              </a:rPr>
              <a:t>0</a:t>
            </a:r>
          </a:p>
          <a:p>
            <a:pPr>
              <a:lnSpc>
                <a:spcPct val="90000"/>
              </a:lnSpc>
            </a:pPr>
            <a:r>
              <a:rPr lang="en-US" sz="2400" dirty="0">
                <a:solidFill>
                  <a:srgbClr val="33CC33"/>
                </a:solidFill>
                <a:latin typeface="Arial" pitchFamily="34" charset="0"/>
              </a:rPr>
              <a:t>0    </a:t>
            </a:r>
            <a:r>
              <a:rPr lang="en-US" sz="2400" dirty="0" smtClean="0">
                <a:solidFill>
                  <a:srgbClr val="33CC33"/>
                </a:solidFill>
                <a:latin typeface="Arial" pitchFamily="34" charset="0"/>
              </a:rPr>
              <a:t>  0 </a:t>
            </a:r>
            <a:r>
              <a:rPr lang="en-US" sz="2400" dirty="0">
                <a:solidFill>
                  <a:srgbClr val="33CC33"/>
                </a:solidFill>
                <a:latin typeface="Arial" pitchFamily="34" charset="0"/>
              </a:rPr>
              <a:t>+ </a:t>
            </a:r>
            <a:r>
              <a:rPr lang="en-US" sz="2400" baseline="30000" dirty="0">
                <a:solidFill>
                  <a:srgbClr val="33CC33"/>
                </a:solidFill>
                <a:latin typeface="Arial" pitchFamily="34" charset="0"/>
              </a:rPr>
              <a:t>-</a:t>
            </a:r>
            <a:r>
              <a:rPr lang="en-US" sz="2400" dirty="0">
                <a:solidFill>
                  <a:srgbClr val="33CC33"/>
                </a:solidFill>
                <a:latin typeface="Arial" pitchFamily="34" charset="0"/>
              </a:rPr>
              <a:t>1</a:t>
            </a:r>
            <a:r>
              <a:rPr lang="en-US" sz="2400" baseline="-25000" dirty="0">
                <a:solidFill>
                  <a:srgbClr val="33CC33"/>
                </a:solidFill>
                <a:latin typeface="Arial" pitchFamily="34" charset="0"/>
              </a:rPr>
              <a:t>I </a:t>
            </a:r>
            <a:r>
              <a:rPr lang="en-US" sz="2400" dirty="0">
                <a:solidFill>
                  <a:srgbClr val="33CC33"/>
                </a:solidFill>
                <a:latin typeface="Arial" pitchFamily="34" charset="0"/>
              </a:rPr>
              <a:t>+ </a:t>
            </a:r>
            <a:r>
              <a:rPr lang="en-US" sz="2400" baseline="30000" dirty="0">
                <a:solidFill>
                  <a:srgbClr val="33CC33"/>
                </a:solidFill>
                <a:latin typeface="Arial" pitchFamily="34" charset="0"/>
              </a:rPr>
              <a:t>+</a:t>
            </a:r>
            <a:r>
              <a:rPr lang="en-US" sz="2400" dirty="0">
                <a:solidFill>
                  <a:srgbClr val="33CC33"/>
                </a:solidFill>
                <a:latin typeface="Arial" pitchFamily="34" charset="0"/>
              </a:rPr>
              <a:t>1</a:t>
            </a:r>
            <a:r>
              <a:rPr lang="en-US" sz="2400" baseline="-25000" dirty="0">
                <a:solidFill>
                  <a:srgbClr val="33CC33"/>
                </a:solidFill>
                <a:latin typeface="Arial" pitchFamily="34" charset="0"/>
              </a:rPr>
              <a:t>I</a:t>
            </a:r>
            <a:endParaRPr lang="en-US" sz="2400" dirty="0">
              <a:solidFill>
                <a:srgbClr val="33CC33"/>
              </a:solidFill>
              <a:latin typeface="Arial" pitchFamily="34" charset="0"/>
            </a:endParaRPr>
          </a:p>
          <a:p>
            <a:pPr>
              <a:lnSpc>
                <a:spcPct val="90000"/>
              </a:lnSpc>
            </a:pPr>
            <a:r>
              <a:rPr lang="en-US" sz="2400" dirty="0">
                <a:latin typeface="Arial" pitchFamily="34" charset="0"/>
              </a:rPr>
              <a:t>1    </a:t>
            </a:r>
            <a:r>
              <a:rPr lang="en-US" sz="2400" dirty="0" smtClean="0">
                <a:latin typeface="Arial" pitchFamily="34" charset="0"/>
              </a:rPr>
              <a:t>  0 </a:t>
            </a:r>
            <a:r>
              <a:rPr lang="en-US" sz="2400" dirty="0">
                <a:latin typeface="Arial" pitchFamily="34" charset="0"/>
              </a:rPr>
              <a:t>+ </a:t>
            </a:r>
            <a:r>
              <a:rPr lang="en-US" sz="2400" baseline="30000" dirty="0">
                <a:latin typeface="Arial" pitchFamily="34" charset="0"/>
              </a:rPr>
              <a:t>+</a:t>
            </a:r>
            <a:r>
              <a:rPr lang="en-US" sz="2400" dirty="0">
                <a:latin typeface="Arial" pitchFamily="34" charset="0"/>
              </a:rPr>
              <a:t>1 + </a:t>
            </a:r>
            <a:r>
              <a:rPr lang="en-US" sz="2400" baseline="30000" dirty="0">
                <a:latin typeface="Arial" pitchFamily="34" charset="0"/>
              </a:rPr>
              <a:t> </a:t>
            </a:r>
            <a:r>
              <a:rPr lang="en-US" sz="2400" dirty="0">
                <a:latin typeface="Arial" pitchFamily="34" charset="0"/>
              </a:rPr>
              <a:t>0</a:t>
            </a:r>
          </a:p>
        </p:txBody>
      </p:sp>
      <p:sp>
        <p:nvSpPr>
          <p:cNvPr id="136213" name="Rectangle 21"/>
          <p:cNvSpPr>
            <a:spLocks noChangeArrowheads="1"/>
          </p:cNvSpPr>
          <p:nvPr/>
        </p:nvSpPr>
        <p:spPr bwMode="auto">
          <a:xfrm>
            <a:off x="4159250" y="3286396"/>
            <a:ext cx="388938" cy="879475"/>
          </a:xfrm>
          <a:prstGeom prst="rect">
            <a:avLst/>
          </a:prstGeom>
          <a:noFill/>
          <a:ln w="9525">
            <a:noFill/>
            <a:miter lim="800000"/>
            <a:headEnd/>
            <a:tailEnd/>
          </a:ln>
        </p:spPr>
        <p:txBody>
          <a:bodyPr/>
          <a:lstStyle/>
          <a:p>
            <a:pPr>
              <a:lnSpc>
                <a:spcPct val="90000"/>
              </a:lnSpc>
              <a:spcBef>
                <a:spcPct val="20000"/>
              </a:spcBef>
            </a:pPr>
            <a:r>
              <a:rPr lang="en-US" b="1">
                <a:solidFill>
                  <a:srgbClr val="FF9900"/>
                </a:solidFill>
              </a:rPr>
              <a:t>=    </a:t>
            </a:r>
          </a:p>
          <a:p>
            <a:pPr>
              <a:lnSpc>
                <a:spcPct val="90000"/>
              </a:lnSpc>
              <a:spcBef>
                <a:spcPct val="20000"/>
              </a:spcBef>
            </a:pPr>
            <a:r>
              <a:rPr lang="en-US" b="1">
                <a:solidFill>
                  <a:srgbClr val="33CC33"/>
                </a:solidFill>
              </a:rPr>
              <a:t>=</a:t>
            </a:r>
          </a:p>
          <a:p>
            <a:pPr>
              <a:lnSpc>
                <a:spcPct val="90000"/>
              </a:lnSpc>
              <a:spcBef>
                <a:spcPct val="20000"/>
              </a:spcBef>
            </a:pPr>
            <a:r>
              <a:rPr lang="en-US" b="1"/>
              <a:t>=</a:t>
            </a:r>
          </a:p>
        </p:txBody>
      </p:sp>
      <p:sp>
        <p:nvSpPr>
          <p:cNvPr id="136214" name="Text Box 22"/>
          <p:cNvSpPr txBox="1">
            <a:spLocks noChangeArrowheads="1"/>
          </p:cNvSpPr>
          <p:nvPr/>
        </p:nvSpPr>
        <p:spPr bwMode="auto">
          <a:xfrm>
            <a:off x="6130925" y="2957125"/>
            <a:ext cx="1430338" cy="457200"/>
          </a:xfrm>
          <a:prstGeom prst="rect">
            <a:avLst/>
          </a:prstGeom>
          <a:noFill/>
          <a:ln w="9525">
            <a:noFill/>
            <a:miter lim="800000"/>
            <a:headEnd/>
            <a:tailEnd/>
          </a:ln>
        </p:spPr>
        <p:txBody>
          <a:bodyPr wrap="none">
            <a:spAutoFit/>
          </a:bodyPr>
          <a:lstStyle/>
          <a:p>
            <a:r>
              <a:rPr lang="en-US" sz="2400" dirty="0">
                <a:solidFill>
                  <a:srgbClr val="008000"/>
                </a:solidFill>
                <a:latin typeface="Arial" pitchFamily="34" charset="0"/>
              </a:rPr>
              <a:t>F</a:t>
            </a:r>
            <a:r>
              <a:rPr lang="en-US" dirty="0">
                <a:solidFill>
                  <a:srgbClr val="008000"/>
                </a:solidFill>
                <a:latin typeface="Arial" pitchFamily="34" charset="0"/>
              </a:rPr>
              <a:t>EASIBLE</a:t>
            </a:r>
          </a:p>
        </p:txBody>
      </p:sp>
      <p:sp>
        <p:nvSpPr>
          <p:cNvPr id="136215" name="Line 23"/>
          <p:cNvSpPr>
            <a:spLocks noChangeShapeType="1"/>
          </p:cNvSpPr>
          <p:nvPr/>
        </p:nvSpPr>
        <p:spPr bwMode="auto">
          <a:xfrm>
            <a:off x="1187450" y="4257236"/>
            <a:ext cx="6624638" cy="0"/>
          </a:xfrm>
          <a:prstGeom prst="line">
            <a:avLst/>
          </a:prstGeom>
          <a:noFill/>
          <a:ln w="9525">
            <a:solidFill>
              <a:schemeClr val="bg2"/>
            </a:solidFill>
            <a:round/>
            <a:headEnd/>
            <a:tailEnd/>
          </a:ln>
        </p:spPr>
        <p:txBody>
          <a:bodyPr/>
          <a:lstStyle/>
          <a:p>
            <a:r>
              <a:rPr lang="en-US" dirty="0" smtClean="0"/>
              <a:t> </a:t>
            </a:r>
            <a:endParaRPr lang="en-US" dirty="0"/>
          </a:p>
        </p:txBody>
      </p:sp>
      <p:sp>
        <p:nvSpPr>
          <p:cNvPr id="136217" name="Line 25"/>
          <p:cNvSpPr>
            <a:spLocks noChangeShapeType="1"/>
          </p:cNvSpPr>
          <p:nvPr/>
        </p:nvSpPr>
        <p:spPr bwMode="auto">
          <a:xfrm>
            <a:off x="1189038" y="5516833"/>
            <a:ext cx="6624637" cy="0"/>
          </a:xfrm>
          <a:prstGeom prst="line">
            <a:avLst/>
          </a:prstGeom>
          <a:noFill/>
          <a:ln w="9525">
            <a:solidFill>
              <a:schemeClr val="bg2"/>
            </a:solidFill>
            <a:round/>
            <a:headEnd/>
            <a:tailEnd/>
          </a:ln>
        </p:spPr>
        <p:txBody>
          <a:bodyPr/>
          <a:lstStyle/>
          <a:p>
            <a:endParaRPr lang="en-US"/>
          </a:p>
        </p:txBody>
      </p:sp>
      <p:sp>
        <p:nvSpPr>
          <p:cNvPr id="136218" name="Rectangle 26"/>
          <p:cNvSpPr>
            <a:spLocks noChangeArrowheads="1"/>
          </p:cNvSpPr>
          <p:nvPr/>
        </p:nvSpPr>
        <p:spPr bwMode="auto">
          <a:xfrm>
            <a:off x="3883025" y="4496071"/>
            <a:ext cx="2935288" cy="1025525"/>
          </a:xfrm>
          <a:prstGeom prst="rect">
            <a:avLst/>
          </a:prstGeom>
          <a:noFill/>
          <a:ln w="9525">
            <a:noFill/>
            <a:miter lim="800000"/>
            <a:headEnd/>
            <a:tailEnd/>
          </a:ln>
        </p:spPr>
        <p:txBody>
          <a:bodyPr/>
          <a:lstStyle/>
          <a:p>
            <a:pPr>
              <a:lnSpc>
                <a:spcPct val="90000"/>
              </a:lnSpc>
            </a:pPr>
            <a:r>
              <a:rPr lang="en-US" sz="2400" dirty="0">
                <a:solidFill>
                  <a:srgbClr val="FF9900"/>
                </a:solidFill>
                <a:latin typeface="Arial" pitchFamily="34" charset="0"/>
              </a:rPr>
              <a:t>1    </a:t>
            </a:r>
            <a:r>
              <a:rPr lang="en-US" sz="2400" dirty="0" smtClean="0">
                <a:solidFill>
                  <a:srgbClr val="FF9900"/>
                </a:solidFill>
                <a:latin typeface="Arial" pitchFamily="34" charset="0"/>
              </a:rPr>
              <a:t>  1 </a:t>
            </a:r>
            <a:r>
              <a:rPr lang="en-US" sz="2400" dirty="0">
                <a:solidFill>
                  <a:srgbClr val="FF9900"/>
                </a:solidFill>
                <a:latin typeface="Arial" pitchFamily="34" charset="0"/>
              </a:rPr>
              <a:t>+ </a:t>
            </a:r>
            <a:r>
              <a:rPr lang="en-US" sz="2400" baseline="-25000" dirty="0">
                <a:solidFill>
                  <a:srgbClr val="FF9900"/>
                </a:solidFill>
                <a:latin typeface="Arial" pitchFamily="34" charset="0"/>
              </a:rPr>
              <a:t> </a:t>
            </a:r>
            <a:r>
              <a:rPr lang="en-US" sz="2400" dirty="0">
                <a:solidFill>
                  <a:srgbClr val="FF9900"/>
                </a:solidFill>
                <a:latin typeface="Arial" pitchFamily="34" charset="0"/>
              </a:rPr>
              <a:t>0 + </a:t>
            </a:r>
            <a:r>
              <a:rPr lang="en-US" sz="2400" baseline="-25000" dirty="0">
                <a:solidFill>
                  <a:srgbClr val="FF9900"/>
                </a:solidFill>
                <a:latin typeface="Arial" pitchFamily="34" charset="0"/>
              </a:rPr>
              <a:t> </a:t>
            </a:r>
            <a:r>
              <a:rPr lang="en-US" sz="2400" dirty="0">
                <a:solidFill>
                  <a:srgbClr val="FF9900"/>
                </a:solidFill>
                <a:latin typeface="Arial" pitchFamily="34" charset="0"/>
              </a:rPr>
              <a:t>0</a:t>
            </a:r>
          </a:p>
          <a:p>
            <a:pPr>
              <a:lnSpc>
                <a:spcPct val="90000"/>
              </a:lnSpc>
            </a:pPr>
            <a:r>
              <a:rPr lang="en-US" sz="2400" dirty="0">
                <a:solidFill>
                  <a:srgbClr val="33CC33"/>
                </a:solidFill>
                <a:latin typeface="Arial" pitchFamily="34" charset="0"/>
              </a:rPr>
              <a:t>0    </a:t>
            </a:r>
            <a:r>
              <a:rPr lang="en-US" sz="2400" dirty="0" smtClean="0">
                <a:solidFill>
                  <a:srgbClr val="33CC33"/>
                </a:solidFill>
                <a:latin typeface="Arial" pitchFamily="34" charset="0"/>
              </a:rPr>
              <a:t>  0 </a:t>
            </a:r>
            <a:r>
              <a:rPr lang="en-US" sz="2400" dirty="0">
                <a:solidFill>
                  <a:srgbClr val="33CC33"/>
                </a:solidFill>
                <a:latin typeface="Arial" pitchFamily="34" charset="0"/>
              </a:rPr>
              <a:t>+ </a:t>
            </a:r>
            <a:r>
              <a:rPr lang="en-US" sz="2400" baseline="30000" dirty="0">
                <a:solidFill>
                  <a:srgbClr val="33CC33"/>
                </a:solidFill>
                <a:latin typeface="Arial" pitchFamily="34" charset="0"/>
              </a:rPr>
              <a:t>+</a:t>
            </a:r>
            <a:r>
              <a:rPr lang="en-US" sz="2400" dirty="0">
                <a:solidFill>
                  <a:srgbClr val="33CC33"/>
                </a:solidFill>
                <a:latin typeface="Arial" pitchFamily="34" charset="0"/>
              </a:rPr>
              <a:t>1</a:t>
            </a:r>
            <a:r>
              <a:rPr lang="en-US" sz="2400" baseline="-25000" dirty="0">
                <a:solidFill>
                  <a:srgbClr val="33CC33"/>
                </a:solidFill>
                <a:latin typeface="Arial" pitchFamily="34" charset="0"/>
              </a:rPr>
              <a:t>I </a:t>
            </a:r>
            <a:r>
              <a:rPr lang="en-US" sz="2400" dirty="0">
                <a:solidFill>
                  <a:srgbClr val="33CC33"/>
                </a:solidFill>
                <a:latin typeface="Arial" pitchFamily="34" charset="0"/>
              </a:rPr>
              <a:t>+ </a:t>
            </a:r>
            <a:r>
              <a:rPr lang="en-US" sz="2400" baseline="30000" dirty="0">
                <a:solidFill>
                  <a:srgbClr val="33CC33"/>
                </a:solidFill>
                <a:latin typeface="Arial" pitchFamily="34" charset="0"/>
              </a:rPr>
              <a:t>-</a:t>
            </a:r>
            <a:r>
              <a:rPr lang="en-US" sz="2400" dirty="0">
                <a:solidFill>
                  <a:srgbClr val="33CC33"/>
                </a:solidFill>
                <a:latin typeface="Arial" pitchFamily="34" charset="0"/>
              </a:rPr>
              <a:t>1</a:t>
            </a:r>
            <a:r>
              <a:rPr lang="en-US" sz="2400" baseline="-25000" dirty="0">
                <a:solidFill>
                  <a:srgbClr val="33CC33"/>
                </a:solidFill>
                <a:latin typeface="Arial" pitchFamily="34" charset="0"/>
                <a:sym typeface="Symbol" pitchFamily="18" charset="2"/>
              </a:rPr>
              <a:t>II</a:t>
            </a:r>
            <a:endParaRPr lang="en-US" sz="2400" dirty="0">
              <a:solidFill>
                <a:srgbClr val="33CC33"/>
              </a:solidFill>
              <a:latin typeface="Arial" pitchFamily="34" charset="0"/>
              <a:sym typeface="Symbol" pitchFamily="18" charset="2"/>
            </a:endParaRPr>
          </a:p>
          <a:p>
            <a:pPr>
              <a:lnSpc>
                <a:spcPct val="90000"/>
              </a:lnSpc>
            </a:pPr>
            <a:r>
              <a:rPr lang="en-US" sz="2400" dirty="0">
                <a:latin typeface="Arial" pitchFamily="34" charset="0"/>
              </a:rPr>
              <a:t>0    </a:t>
            </a:r>
            <a:r>
              <a:rPr lang="en-US" sz="2400" dirty="0" smtClean="0">
                <a:latin typeface="Arial" pitchFamily="34" charset="0"/>
              </a:rPr>
              <a:t>  1 </a:t>
            </a:r>
            <a:r>
              <a:rPr lang="en-US" sz="2400" dirty="0">
                <a:latin typeface="Arial" pitchFamily="34" charset="0"/>
              </a:rPr>
              <a:t>+ </a:t>
            </a:r>
            <a:r>
              <a:rPr lang="en-US" sz="2400" baseline="30000" dirty="0">
                <a:latin typeface="Arial" pitchFamily="34" charset="0"/>
              </a:rPr>
              <a:t>-</a:t>
            </a:r>
            <a:r>
              <a:rPr lang="en-US" sz="2400" dirty="0">
                <a:latin typeface="Arial" pitchFamily="34" charset="0"/>
              </a:rPr>
              <a:t>1 + </a:t>
            </a:r>
            <a:r>
              <a:rPr lang="en-US" sz="2400" baseline="30000" dirty="0">
                <a:latin typeface="Arial" pitchFamily="34" charset="0"/>
              </a:rPr>
              <a:t> </a:t>
            </a:r>
            <a:r>
              <a:rPr lang="en-US" sz="2400" dirty="0">
                <a:latin typeface="Arial" pitchFamily="34" charset="0"/>
              </a:rPr>
              <a:t>0</a:t>
            </a:r>
          </a:p>
        </p:txBody>
      </p:sp>
      <p:sp>
        <p:nvSpPr>
          <p:cNvPr id="136219" name="Rectangle 27"/>
          <p:cNvSpPr>
            <a:spLocks noChangeArrowheads="1"/>
          </p:cNvSpPr>
          <p:nvPr/>
        </p:nvSpPr>
        <p:spPr bwMode="auto">
          <a:xfrm>
            <a:off x="4157663" y="4507183"/>
            <a:ext cx="388937" cy="879475"/>
          </a:xfrm>
          <a:prstGeom prst="rect">
            <a:avLst/>
          </a:prstGeom>
          <a:noFill/>
          <a:ln w="9525">
            <a:noFill/>
            <a:miter lim="800000"/>
            <a:headEnd/>
            <a:tailEnd/>
          </a:ln>
        </p:spPr>
        <p:txBody>
          <a:bodyPr/>
          <a:lstStyle/>
          <a:p>
            <a:pPr>
              <a:lnSpc>
                <a:spcPct val="90000"/>
              </a:lnSpc>
              <a:spcBef>
                <a:spcPct val="20000"/>
              </a:spcBef>
            </a:pPr>
            <a:r>
              <a:rPr lang="en-US" b="1">
                <a:solidFill>
                  <a:srgbClr val="FF9900"/>
                </a:solidFill>
              </a:rPr>
              <a:t>=    </a:t>
            </a:r>
          </a:p>
          <a:p>
            <a:pPr>
              <a:lnSpc>
                <a:spcPct val="90000"/>
              </a:lnSpc>
              <a:spcBef>
                <a:spcPct val="20000"/>
              </a:spcBef>
            </a:pPr>
            <a:r>
              <a:rPr lang="en-US" b="1">
                <a:solidFill>
                  <a:srgbClr val="33CC33"/>
                </a:solidFill>
                <a:sym typeface="Symbol" pitchFamily="18" charset="2"/>
              </a:rPr>
              <a:t></a:t>
            </a:r>
          </a:p>
          <a:p>
            <a:pPr>
              <a:lnSpc>
                <a:spcPct val="90000"/>
              </a:lnSpc>
              <a:spcBef>
                <a:spcPct val="20000"/>
              </a:spcBef>
            </a:pPr>
            <a:r>
              <a:rPr lang="en-US" b="1"/>
              <a:t>=</a:t>
            </a:r>
          </a:p>
        </p:txBody>
      </p:sp>
      <p:sp>
        <p:nvSpPr>
          <p:cNvPr id="136221" name="Rectangle 29"/>
          <p:cNvSpPr>
            <a:spLocks noChangeArrowheads="1"/>
          </p:cNvSpPr>
          <p:nvPr/>
        </p:nvSpPr>
        <p:spPr bwMode="auto">
          <a:xfrm>
            <a:off x="3346450" y="5750196"/>
            <a:ext cx="3043238" cy="1025525"/>
          </a:xfrm>
          <a:prstGeom prst="rect">
            <a:avLst/>
          </a:prstGeom>
          <a:noFill/>
          <a:ln w="9525">
            <a:noFill/>
            <a:miter lim="800000"/>
            <a:headEnd/>
            <a:tailEnd/>
          </a:ln>
        </p:spPr>
        <p:txBody>
          <a:bodyPr/>
          <a:lstStyle/>
          <a:p>
            <a:pPr>
              <a:lnSpc>
                <a:spcPct val="90000"/>
              </a:lnSpc>
            </a:pPr>
            <a:r>
              <a:rPr lang="en-US" sz="2400" dirty="0">
                <a:solidFill>
                  <a:srgbClr val="FF9900"/>
                </a:solidFill>
                <a:latin typeface="Arial" pitchFamily="34" charset="0"/>
              </a:rPr>
              <a:t>1 + 1  </a:t>
            </a:r>
            <a:r>
              <a:rPr lang="en-US" sz="2400" baseline="-25000" dirty="0">
                <a:solidFill>
                  <a:srgbClr val="FF9900"/>
                </a:solidFill>
                <a:latin typeface="Arial" pitchFamily="34" charset="0"/>
              </a:rPr>
              <a:t>     </a:t>
            </a:r>
            <a:r>
              <a:rPr lang="en-US" sz="2400" baseline="-25000" dirty="0" smtClean="0">
                <a:solidFill>
                  <a:srgbClr val="FF9900"/>
                </a:solidFill>
                <a:latin typeface="Arial" pitchFamily="34" charset="0"/>
              </a:rPr>
              <a:t>  </a:t>
            </a:r>
            <a:r>
              <a:rPr lang="en-US" sz="2400" dirty="0" smtClean="0">
                <a:solidFill>
                  <a:srgbClr val="FF9900"/>
                </a:solidFill>
                <a:latin typeface="Arial" pitchFamily="34" charset="0"/>
              </a:rPr>
              <a:t>0 </a:t>
            </a:r>
            <a:r>
              <a:rPr lang="en-US" sz="2400" baseline="-25000" dirty="0" smtClean="0">
                <a:solidFill>
                  <a:srgbClr val="FF9900"/>
                </a:solidFill>
                <a:latin typeface="Arial" pitchFamily="34" charset="0"/>
              </a:rPr>
              <a:t>   </a:t>
            </a:r>
            <a:r>
              <a:rPr lang="en-US" sz="2400" dirty="0">
                <a:solidFill>
                  <a:srgbClr val="FF9900"/>
                </a:solidFill>
                <a:latin typeface="Arial" pitchFamily="34" charset="0"/>
              </a:rPr>
              <a:t>+ </a:t>
            </a:r>
            <a:r>
              <a:rPr lang="en-US" sz="2400" baseline="-25000" dirty="0">
                <a:solidFill>
                  <a:srgbClr val="FF9900"/>
                </a:solidFill>
                <a:latin typeface="Arial" pitchFamily="34" charset="0"/>
              </a:rPr>
              <a:t> </a:t>
            </a:r>
            <a:r>
              <a:rPr lang="en-US" sz="2400" dirty="0">
                <a:solidFill>
                  <a:srgbClr val="FF9900"/>
                </a:solidFill>
                <a:latin typeface="Arial" pitchFamily="34" charset="0"/>
              </a:rPr>
              <a:t>0</a:t>
            </a:r>
          </a:p>
          <a:p>
            <a:pPr>
              <a:lnSpc>
                <a:spcPct val="90000"/>
              </a:lnSpc>
            </a:pPr>
            <a:r>
              <a:rPr lang="en-US" sz="2400" dirty="0">
                <a:solidFill>
                  <a:srgbClr val="33CC33"/>
                </a:solidFill>
                <a:latin typeface="Arial" pitchFamily="34" charset="0"/>
              </a:rPr>
              <a:t>0 + 0     </a:t>
            </a:r>
            <a:r>
              <a:rPr lang="en-US" sz="2400" dirty="0" smtClean="0">
                <a:solidFill>
                  <a:srgbClr val="33CC33"/>
                </a:solidFill>
                <a:latin typeface="Arial" pitchFamily="34" charset="0"/>
              </a:rPr>
              <a:t> </a:t>
            </a:r>
            <a:r>
              <a:rPr lang="en-US" sz="2400" baseline="30000" dirty="0" smtClean="0">
                <a:solidFill>
                  <a:srgbClr val="33CC33"/>
                </a:solidFill>
                <a:latin typeface="Arial" pitchFamily="34" charset="0"/>
              </a:rPr>
              <a:t>-</a:t>
            </a:r>
            <a:r>
              <a:rPr lang="en-US" sz="2400" dirty="0">
                <a:solidFill>
                  <a:srgbClr val="33CC33"/>
                </a:solidFill>
                <a:latin typeface="Arial" pitchFamily="34" charset="0"/>
              </a:rPr>
              <a:t>1</a:t>
            </a:r>
            <a:r>
              <a:rPr lang="en-US" sz="2400" baseline="-25000" dirty="0">
                <a:solidFill>
                  <a:srgbClr val="33CC33"/>
                </a:solidFill>
                <a:latin typeface="Arial" pitchFamily="34" charset="0"/>
              </a:rPr>
              <a:t>II  </a:t>
            </a:r>
            <a:r>
              <a:rPr lang="en-US" sz="2400" dirty="0">
                <a:solidFill>
                  <a:srgbClr val="33CC33"/>
                </a:solidFill>
                <a:latin typeface="Arial" pitchFamily="34" charset="0"/>
              </a:rPr>
              <a:t>+  1</a:t>
            </a:r>
            <a:r>
              <a:rPr lang="en-US" sz="2400" baseline="-25000" dirty="0">
                <a:solidFill>
                  <a:srgbClr val="33CC33"/>
                </a:solidFill>
                <a:latin typeface="Arial" pitchFamily="34" charset="0"/>
              </a:rPr>
              <a:t>II</a:t>
            </a:r>
            <a:endParaRPr lang="en-US" sz="2400" dirty="0">
              <a:solidFill>
                <a:srgbClr val="33CC33"/>
              </a:solidFill>
              <a:latin typeface="Arial" pitchFamily="34" charset="0"/>
            </a:endParaRPr>
          </a:p>
          <a:p>
            <a:pPr>
              <a:lnSpc>
                <a:spcPct val="90000"/>
              </a:lnSpc>
            </a:pPr>
            <a:r>
              <a:rPr lang="en-US" sz="2400" dirty="0">
                <a:latin typeface="Arial" pitchFamily="34" charset="0"/>
              </a:rPr>
              <a:t>0 + 1    </a:t>
            </a:r>
            <a:r>
              <a:rPr lang="en-US" sz="2400" dirty="0" smtClean="0">
                <a:latin typeface="Arial" pitchFamily="34" charset="0"/>
              </a:rPr>
              <a:t> </a:t>
            </a:r>
            <a:r>
              <a:rPr lang="en-US" sz="2400" baseline="30000" dirty="0" smtClean="0">
                <a:latin typeface="Arial" pitchFamily="34" charset="0"/>
              </a:rPr>
              <a:t>+</a:t>
            </a:r>
            <a:r>
              <a:rPr lang="en-US" sz="2400" dirty="0">
                <a:latin typeface="Arial" pitchFamily="34" charset="0"/>
              </a:rPr>
              <a:t>1 </a:t>
            </a:r>
            <a:r>
              <a:rPr lang="en-US" sz="2400" baseline="-25000" dirty="0">
                <a:latin typeface="Arial" pitchFamily="34" charset="0"/>
              </a:rPr>
              <a:t>   </a:t>
            </a:r>
            <a:r>
              <a:rPr lang="en-US" sz="2400" dirty="0">
                <a:latin typeface="Arial" pitchFamily="34" charset="0"/>
              </a:rPr>
              <a:t>+ </a:t>
            </a:r>
            <a:r>
              <a:rPr lang="en-US" sz="2400" baseline="30000" dirty="0">
                <a:latin typeface="Arial" pitchFamily="34" charset="0"/>
              </a:rPr>
              <a:t> </a:t>
            </a:r>
            <a:r>
              <a:rPr lang="en-US" sz="2400" dirty="0">
                <a:latin typeface="Arial" pitchFamily="34" charset="0"/>
              </a:rPr>
              <a:t>0</a:t>
            </a:r>
          </a:p>
        </p:txBody>
      </p:sp>
      <p:sp>
        <p:nvSpPr>
          <p:cNvPr id="136222" name="Rectangle 30"/>
          <p:cNvSpPr>
            <a:spLocks noChangeArrowheads="1"/>
          </p:cNvSpPr>
          <p:nvPr/>
        </p:nvSpPr>
        <p:spPr bwMode="auto">
          <a:xfrm>
            <a:off x="4154488" y="5745433"/>
            <a:ext cx="388937" cy="879475"/>
          </a:xfrm>
          <a:prstGeom prst="rect">
            <a:avLst/>
          </a:prstGeom>
          <a:noFill/>
          <a:ln w="9525">
            <a:noFill/>
            <a:miter lim="800000"/>
            <a:headEnd/>
            <a:tailEnd/>
          </a:ln>
        </p:spPr>
        <p:txBody>
          <a:bodyPr/>
          <a:lstStyle/>
          <a:p>
            <a:pPr>
              <a:lnSpc>
                <a:spcPct val="90000"/>
              </a:lnSpc>
              <a:spcBef>
                <a:spcPct val="20000"/>
              </a:spcBef>
            </a:pPr>
            <a:r>
              <a:rPr lang="en-US" b="1">
                <a:solidFill>
                  <a:srgbClr val="FF9900"/>
                </a:solidFill>
                <a:sym typeface="Symbol" pitchFamily="18" charset="2"/>
              </a:rPr>
              <a:t></a:t>
            </a:r>
            <a:r>
              <a:rPr lang="en-US" b="1">
                <a:solidFill>
                  <a:srgbClr val="FF9900"/>
                </a:solidFill>
              </a:rPr>
              <a:t>    </a:t>
            </a:r>
          </a:p>
          <a:p>
            <a:pPr>
              <a:lnSpc>
                <a:spcPct val="90000"/>
              </a:lnSpc>
              <a:spcBef>
                <a:spcPct val="20000"/>
              </a:spcBef>
            </a:pPr>
            <a:r>
              <a:rPr lang="en-US" b="1">
                <a:solidFill>
                  <a:srgbClr val="33CC33"/>
                </a:solidFill>
                <a:sym typeface="Symbol" pitchFamily="18" charset="2"/>
              </a:rPr>
              <a:t>=</a:t>
            </a:r>
          </a:p>
          <a:p>
            <a:pPr>
              <a:lnSpc>
                <a:spcPct val="90000"/>
              </a:lnSpc>
              <a:spcBef>
                <a:spcPct val="20000"/>
              </a:spcBef>
            </a:pPr>
            <a:r>
              <a:rPr lang="en-US" b="1"/>
              <a:t>=</a:t>
            </a:r>
          </a:p>
        </p:txBody>
      </p:sp>
      <p:sp>
        <p:nvSpPr>
          <p:cNvPr id="136223" name="Text Box 31"/>
          <p:cNvSpPr txBox="1">
            <a:spLocks noChangeArrowheads="1"/>
          </p:cNvSpPr>
          <p:nvPr/>
        </p:nvSpPr>
        <p:spPr bwMode="auto">
          <a:xfrm>
            <a:off x="6116638" y="5507308"/>
            <a:ext cx="2286000" cy="457200"/>
          </a:xfrm>
          <a:prstGeom prst="rect">
            <a:avLst/>
          </a:prstGeom>
          <a:noFill/>
          <a:ln w="9525">
            <a:noFill/>
            <a:miter lim="800000"/>
            <a:headEnd/>
            <a:tailEnd/>
          </a:ln>
        </p:spPr>
        <p:txBody>
          <a:bodyPr>
            <a:spAutoFit/>
          </a:bodyPr>
          <a:lstStyle/>
          <a:p>
            <a:r>
              <a:rPr lang="en-US" sz="2400">
                <a:solidFill>
                  <a:srgbClr val="FF0000"/>
                </a:solidFill>
                <a:latin typeface="Arial" pitchFamily="34" charset="0"/>
              </a:rPr>
              <a:t>N</a:t>
            </a:r>
            <a:r>
              <a:rPr lang="en-US">
                <a:solidFill>
                  <a:srgbClr val="FF0000"/>
                </a:solidFill>
                <a:latin typeface="Arial" pitchFamily="34" charset="0"/>
              </a:rPr>
              <a:t>OT</a:t>
            </a:r>
            <a:r>
              <a:rPr lang="en-US" sz="2400">
                <a:solidFill>
                  <a:srgbClr val="FF0000"/>
                </a:solidFill>
                <a:latin typeface="Arial" pitchFamily="34" charset="0"/>
              </a:rPr>
              <a:t> F</a:t>
            </a:r>
            <a:r>
              <a:rPr lang="en-US">
                <a:solidFill>
                  <a:srgbClr val="FF0000"/>
                </a:solidFill>
                <a:latin typeface="Arial" pitchFamily="34" charset="0"/>
              </a:rPr>
              <a:t>EASIBLE</a:t>
            </a:r>
          </a:p>
        </p:txBody>
      </p:sp>
      <p:sp>
        <p:nvSpPr>
          <p:cNvPr id="136224" name="Rectangle 32"/>
          <p:cNvSpPr>
            <a:spLocks noChangeArrowheads="1"/>
          </p:cNvSpPr>
          <p:nvPr/>
        </p:nvSpPr>
        <p:spPr bwMode="auto">
          <a:xfrm>
            <a:off x="3399987" y="5767762"/>
            <a:ext cx="2200275" cy="333279"/>
          </a:xfrm>
          <a:prstGeom prst="rect">
            <a:avLst/>
          </a:prstGeom>
          <a:solidFill>
            <a:srgbClr val="FF0000">
              <a:alpha val="21960"/>
            </a:srgbClr>
          </a:solidFill>
          <a:ln w="9525">
            <a:noFill/>
            <a:miter lim="800000"/>
            <a:headEnd/>
            <a:tailEnd/>
          </a:ln>
        </p:spPr>
        <p:txBody>
          <a:bodyPr wrap="none" anchor="ctr"/>
          <a:lstStyle/>
          <a:p>
            <a:endParaRPr lang="en-US"/>
          </a:p>
        </p:txBody>
      </p:sp>
      <p:sp>
        <p:nvSpPr>
          <p:cNvPr id="2" name="Text Box 31"/>
          <p:cNvSpPr txBox="1">
            <a:spLocks noChangeArrowheads="1"/>
          </p:cNvSpPr>
          <p:nvPr/>
        </p:nvSpPr>
        <p:spPr bwMode="auto">
          <a:xfrm>
            <a:off x="6126163" y="4264296"/>
            <a:ext cx="2109787" cy="457200"/>
          </a:xfrm>
          <a:prstGeom prst="rect">
            <a:avLst/>
          </a:prstGeom>
          <a:noFill/>
          <a:ln w="9525">
            <a:noFill/>
            <a:miter lim="800000"/>
            <a:headEnd/>
            <a:tailEnd/>
          </a:ln>
        </p:spPr>
        <p:txBody>
          <a:bodyPr>
            <a:spAutoFit/>
          </a:bodyPr>
          <a:lstStyle/>
          <a:p>
            <a:r>
              <a:rPr lang="en-US" sz="2400">
                <a:solidFill>
                  <a:srgbClr val="FF0000"/>
                </a:solidFill>
                <a:latin typeface="Arial" pitchFamily="34" charset="0"/>
              </a:rPr>
              <a:t>N</a:t>
            </a:r>
            <a:r>
              <a:rPr lang="en-US">
                <a:solidFill>
                  <a:srgbClr val="FF0000"/>
                </a:solidFill>
                <a:latin typeface="Arial" pitchFamily="34" charset="0"/>
              </a:rPr>
              <a:t>OT</a:t>
            </a:r>
            <a:r>
              <a:rPr lang="en-US" sz="2400">
                <a:solidFill>
                  <a:srgbClr val="FF0000"/>
                </a:solidFill>
                <a:latin typeface="Arial" pitchFamily="34" charset="0"/>
              </a:rPr>
              <a:t> F</a:t>
            </a:r>
            <a:r>
              <a:rPr lang="en-US">
                <a:solidFill>
                  <a:srgbClr val="FF0000"/>
                </a:solidFill>
                <a:latin typeface="Arial" pitchFamily="34" charset="0"/>
              </a:rPr>
              <a:t>EASIBLE</a:t>
            </a:r>
          </a:p>
        </p:txBody>
      </p:sp>
      <p:sp>
        <p:nvSpPr>
          <p:cNvPr id="3" name="Rectangle 32"/>
          <p:cNvSpPr>
            <a:spLocks noChangeArrowheads="1"/>
          </p:cNvSpPr>
          <p:nvPr/>
        </p:nvSpPr>
        <p:spPr bwMode="auto">
          <a:xfrm>
            <a:off x="5131341" y="4872308"/>
            <a:ext cx="1096963" cy="333375"/>
          </a:xfrm>
          <a:prstGeom prst="rect">
            <a:avLst/>
          </a:prstGeom>
          <a:solidFill>
            <a:srgbClr val="008000">
              <a:alpha val="21960"/>
            </a:srgbClr>
          </a:solidFill>
          <a:ln w="9525">
            <a:noFill/>
            <a:miter lim="800000"/>
            <a:headEnd/>
            <a:tailEnd/>
          </a:ln>
        </p:spPr>
        <p:txBody>
          <a:bodyPr wrap="none" anchor="ctr"/>
          <a:lstStyle/>
          <a:p>
            <a:endParaRPr lang="en-US"/>
          </a:p>
        </p:txBody>
      </p:sp>
      <p:sp>
        <p:nvSpPr>
          <p:cNvPr id="1457186" name="Text Box 34"/>
          <p:cNvSpPr txBox="1">
            <a:spLocks noChangeArrowheads="1"/>
          </p:cNvSpPr>
          <p:nvPr/>
        </p:nvSpPr>
        <p:spPr bwMode="auto">
          <a:xfrm>
            <a:off x="6240463" y="4602433"/>
            <a:ext cx="2227262" cy="915988"/>
          </a:xfrm>
          <a:prstGeom prst="rect">
            <a:avLst/>
          </a:prstGeom>
          <a:noFill/>
          <a:ln w="9525">
            <a:noFill/>
            <a:miter lim="800000"/>
            <a:headEnd/>
            <a:tailEnd/>
          </a:ln>
        </p:spPr>
        <p:txBody>
          <a:bodyPr>
            <a:spAutoFit/>
          </a:bodyPr>
          <a:lstStyle/>
          <a:p>
            <a:pPr>
              <a:lnSpc>
                <a:spcPct val="90000"/>
              </a:lnSpc>
            </a:pPr>
            <a:r>
              <a:rPr lang="en-US" i="1" dirty="0">
                <a:solidFill>
                  <a:schemeClr val="hlink"/>
                </a:solidFill>
                <a:latin typeface="Arial" pitchFamily="34" charset="0"/>
                <a:cs typeface="Courier New" pitchFamily="49" charset="0"/>
              </a:rPr>
              <a:t>L </a:t>
            </a:r>
            <a:r>
              <a:rPr lang="en-US" dirty="0">
                <a:solidFill>
                  <a:schemeClr val="hlink"/>
                </a:solidFill>
                <a:latin typeface="Arial" pitchFamily="34" charset="0"/>
                <a:cs typeface="Courier New" pitchFamily="49" charset="0"/>
              </a:rPr>
              <a:t>must be conserved </a:t>
            </a:r>
            <a:r>
              <a:rPr lang="en-US" u="sng" dirty="0">
                <a:solidFill>
                  <a:schemeClr val="hlink"/>
                </a:solidFill>
                <a:latin typeface="Arial" pitchFamily="34" charset="0"/>
                <a:cs typeface="Courier New" pitchFamily="49" charset="0"/>
              </a:rPr>
              <a:t>by family</a:t>
            </a:r>
            <a:r>
              <a:rPr lang="en-US" dirty="0">
                <a:solidFill>
                  <a:schemeClr val="hlink"/>
                </a:solidFill>
                <a:latin typeface="Arial" pitchFamily="34" charset="0"/>
                <a:cs typeface="Courier New" pitchFamily="49" charset="0"/>
              </a:rPr>
              <a:t>.</a:t>
            </a:r>
          </a:p>
        </p:txBody>
      </p:sp>
      <p:sp>
        <p:nvSpPr>
          <p:cNvPr id="1457187" name="Text Box 35"/>
          <p:cNvSpPr txBox="1">
            <a:spLocks noChangeArrowheads="1"/>
          </p:cNvSpPr>
          <p:nvPr/>
        </p:nvSpPr>
        <p:spPr bwMode="auto">
          <a:xfrm>
            <a:off x="6299200" y="5816871"/>
            <a:ext cx="1924050" cy="641350"/>
          </a:xfrm>
          <a:prstGeom prst="rect">
            <a:avLst/>
          </a:prstGeom>
          <a:noFill/>
          <a:ln w="9525">
            <a:noFill/>
            <a:miter lim="800000"/>
            <a:headEnd/>
            <a:tailEnd/>
          </a:ln>
        </p:spPr>
        <p:txBody>
          <a:bodyPr>
            <a:spAutoFit/>
          </a:bodyPr>
          <a:lstStyle/>
          <a:p>
            <a:pPr>
              <a:lnSpc>
                <a:spcPct val="90000"/>
              </a:lnSpc>
            </a:pPr>
            <a:r>
              <a:rPr lang="en-US" i="1">
                <a:solidFill>
                  <a:schemeClr val="hlink"/>
                </a:solidFill>
                <a:latin typeface="Arial" pitchFamily="34" charset="0"/>
                <a:cs typeface="Courier New" pitchFamily="49" charset="0"/>
              </a:rPr>
              <a:t>B </a:t>
            </a:r>
            <a:r>
              <a:rPr lang="en-US">
                <a:solidFill>
                  <a:schemeClr val="hlink"/>
                </a:solidFill>
                <a:latin typeface="Arial" pitchFamily="34" charset="0"/>
                <a:cs typeface="Courier New" pitchFamily="49" charset="0"/>
              </a:rPr>
              <a:t>must be conserved.</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57156">
                                            <p:txEl>
                                              <p:pRg st="0" end="0"/>
                                            </p:txEl>
                                          </p:spTgt>
                                        </p:tgtEl>
                                        <p:attrNameLst>
                                          <p:attrName>style.visibility</p:attrName>
                                        </p:attrNameLst>
                                      </p:cBhvr>
                                      <p:to>
                                        <p:strVal val="visible"/>
                                      </p:to>
                                    </p:set>
                                    <p:anim calcmode="lin" valueType="num">
                                      <p:cBhvr additive="base">
                                        <p:cTn id="7" dur="500" fill="hold"/>
                                        <p:tgtEl>
                                          <p:spTgt spid="145715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5715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22" presetClass="entr" presetSubtype="8" fill="hold" grpId="0" nodeType="withEffect">
                                  <p:stCondLst>
                                    <p:cond delay="0"/>
                                  </p:stCondLst>
                                  <p:childTnLst>
                                    <p:set>
                                      <p:cBhvr>
                                        <p:cTn id="10" dur="1" fill="hold">
                                          <p:stCondLst>
                                            <p:cond delay="0"/>
                                          </p:stCondLst>
                                        </p:cTn>
                                        <p:tgtEl>
                                          <p:spTgt spid="136217"/>
                                        </p:tgtEl>
                                        <p:attrNameLst>
                                          <p:attrName>style.visibility</p:attrName>
                                        </p:attrNameLst>
                                      </p:cBhvr>
                                      <p:to>
                                        <p:strVal val="visible"/>
                                      </p:to>
                                    </p:set>
                                    <p:animEffect transition="in" filter="wipe(left)">
                                      <p:cBhvr>
                                        <p:cTn id="11" dur="2000"/>
                                        <p:tgtEl>
                                          <p:spTgt spid="136217"/>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36215"/>
                                        </p:tgtEl>
                                        <p:attrNameLst>
                                          <p:attrName>style.visibility</p:attrName>
                                        </p:attrNameLst>
                                      </p:cBhvr>
                                      <p:to>
                                        <p:strVal val="visible"/>
                                      </p:to>
                                    </p:set>
                                    <p:animEffect transition="in" filter="wipe(left)">
                                      <p:cBhvr>
                                        <p:cTn id="14" dur="2000"/>
                                        <p:tgtEl>
                                          <p:spTgt spid="136215"/>
                                        </p:tgtEl>
                                      </p:cBhvr>
                                    </p:animEffect>
                                  </p:childTnLst>
                                </p:cTn>
                              </p:par>
                            </p:childTnLst>
                          </p:cTn>
                        </p:par>
                        <p:par>
                          <p:cTn id="15" fill="hold">
                            <p:stCondLst>
                              <p:cond delay="2000"/>
                            </p:stCondLst>
                            <p:childTnLst>
                              <p:par>
                                <p:cTn id="16" presetID="2" presetClass="entr" presetSubtype="4" fill="hold" grpId="0" nodeType="afterEffect">
                                  <p:stCondLst>
                                    <p:cond delay="0"/>
                                  </p:stCondLst>
                                  <p:childTnLst>
                                    <p:set>
                                      <p:cBhvr>
                                        <p:cTn id="17" dur="1" fill="hold">
                                          <p:stCondLst>
                                            <p:cond delay="0"/>
                                          </p:stCondLst>
                                        </p:cTn>
                                        <p:tgtEl>
                                          <p:spTgt spid="136198"/>
                                        </p:tgtEl>
                                        <p:attrNameLst>
                                          <p:attrName>style.visibility</p:attrName>
                                        </p:attrNameLst>
                                      </p:cBhvr>
                                      <p:to>
                                        <p:strVal val="visible"/>
                                      </p:to>
                                    </p:set>
                                    <p:anim calcmode="lin" valueType="num">
                                      <p:cBhvr additive="base">
                                        <p:cTn id="18" dur="500" fill="hold"/>
                                        <p:tgtEl>
                                          <p:spTgt spid="136198"/>
                                        </p:tgtEl>
                                        <p:attrNameLst>
                                          <p:attrName>ppt_x</p:attrName>
                                        </p:attrNameLst>
                                      </p:cBhvr>
                                      <p:tavLst>
                                        <p:tav tm="0">
                                          <p:val>
                                            <p:strVal val="#ppt_x"/>
                                          </p:val>
                                        </p:tav>
                                        <p:tav tm="100000">
                                          <p:val>
                                            <p:strVal val="#ppt_x"/>
                                          </p:val>
                                        </p:tav>
                                      </p:tavLst>
                                    </p:anim>
                                    <p:anim calcmode="lin" valueType="num">
                                      <p:cBhvr additive="base">
                                        <p:cTn id="19" dur="500" fill="hold"/>
                                        <p:tgtEl>
                                          <p:spTgt spid="13619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5" name="suction.wav"/>
                                        </p:tgtEl>
                                      </p:cMediaNode>
                                    </p:audio>
                                  </p:subTnLst>
                                </p:cTn>
                              </p:par>
                            </p:childTnLst>
                          </p:cTn>
                        </p:par>
                        <p:par>
                          <p:cTn id="20" fill="hold">
                            <p:stCondLst>
                              <p:cond delay="2500"/>
                            </p:stCondLst>
                            <p:childTnLst>
                              <p:par>
                                <p:cTn id="21" presetID="2" presetClass="entr" presetSubtype="4" fill="hold" nodeType="afterEffect">
                                  <p:stCondLst>
                                    <p:cond delay="0"/>
                                  </p:stCondLst>
                                  <p:childTnLst>
                                    <p:set>
                                      <p:cBhvr>
                                        <p:cTn id="22" dur="1" fill="hold">
                                          <p:stCondLst>
                                            <p:cond delay="0"/>
                                          </p:stCondLst>
                                        </p:cTn>
                                        <p:tgtEl>
                                          <p:spTgt spid="39966"/>
                                        </p:tgtEl>
                                        <p:attrNameLst>
                                          <p:attrName>style.visibility</p:attrName>
                                        </p:attrNameLst>
                                      </p:cBhvr>
                                      <p:to>
                                        <p:strVal val="visible"/>
                                      </p:to>
                                    </p:set>
                                    <p:anim calcmode="lin" valueType="num">
                                      <p:cBhvr additive="base">
                                        <p:cTn id="23" dur="500" fill="hold"/>
                                        <p:tgtEl>
                                          <p:spTgt spid="39966"/>
                                        </p:tgtEl>
                                        <p:attrNameLst>
                                          <p:attrName>ppt_x</p:attrName>
                                        </p:attrNameLst>
                                      </p:cBhvr>
                                      <p:tavLst>
                                        <p:tav tm="0">
                                          <p:val>
                                            <p:strVal val="#ppt_x"/>
                                          </p:val>
                                        </p:tav>
                                        <p:tav tm="100000">
                                          <p:val>
                                            <p:strVal val="#ppt_x"/>
                                          </p:val>
                                        </p:tav>
                                      </p:tavLst>
                                    </p:anim>
                                    <p:anim calcmode="lin" valueType="num">
                                      <p:cBhvr additive="base">
                                        <p:cTn id="24" dur="500" fill="hold"/>
                                        <p:tgtEl>
                                          <p:spTgt spid="3996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5" name="suction.wav"/>
                                        </p:tgtEl>
                                      </p:cMediaNode>
                                    </p:audio>
                                  </p:sub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1457162"/>
                                        </p:tgtEl>
                                        <p:attrNameLst>
                                          <p:attrName>style.visibility</p:attrName>
                                        </p:attrNameLst>
                                      </p:cBhvr>
                                      <p:to>
                                        <p:strVal val="visible"/>
                                      </p:to>
                                    </p:set>
                                    <p:anim calcmode="lin" valueType="num">
                                      <p:cBhvr additive="base">
                                        <p:cTn id="28" dur="500" fill="hold"/>
                                        <p:tgtEl>
                                          <p:spTgt spid="1457162"/>
                                        </p:tgtEl>
                                        <p:attrNameLst>
                                          <p:attrName>ppt_x</p:attrName>
                                        </p:attrNameLst>
                                      </p:cBhvr>
                                      <p:tavLst>
                                        <p:tav tm="0">
                                          <p:val>
                                            <p:strVal val="#ppt_x"/>
                                          </p:val>
                                        </p:tav>
                                        <p:tav tm="100000">
                                          <p:val>
                                            <p:strVal val="#ppt_x"/>
                                          </p:val>
                                        </p:tav>
                                      </p:tavLst>
                                    </p:anim>
                                    <p:anim calcmode="lin" valueType="num">
                                      <p:cBhvr additive="base">
                                        <p:cTn id="29" dur="500" fill="hold"/>
                                        <p:tgtEl>
                                          <p:spTgt spid="145716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5" name="suction.wav"/>
                                        </p:tgtEl>
                                      </p:cMediaNode>
                                    </p:audio>
                                  </p:subTnLst>
                                </p:cTn>
                              </p:par>
                            </p:childTnLst>
                          </p:cTn>
                        </p:par>
                      </p:childTnLst>
                    </p:cTn>
                  </p:par>
                  <p:par>
                    <p:cTn id="30" fill="hold">
                      <p:stCondLst>
                        <p:cond delay="indefinite"/>
                      </p:stCondLst>
                      <p:childTnLst>
                        <p:par>
                          <p:cTn id="31" fill="hold">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136205"/>
                                        </p:tgtEl>
                                        <p:attrNameLst>
                                          <p:attrName>style.visibility</p:attrName>
                                        </p:attrNameLst>
                                      </p:cBhvr>
                                      <p:to>
                                        <p:strVal val="visible"/>
                                      </p:to>
                                    </p:set>
                                    <p:anim calcmode="lin" valueType="num">
                                      <p:cBhvr additive="base">
                                        <p:cTn id="34" dur="500" fill="hold"/>
                                        <p:tgtEl>
                                          <p:spTgt spid="136205"/>
                                        </p:tgtEl>
                                        <p:attrNameLst>
                                          <p:attrName>ppt_x</p:attrName>
                                        </p:attrNameLst>
                                      </p:cBhvr>
                                      <p:tavLst>
                                        <p:tav tm="0">
                                          <p:val>
                                            <p:strVal val="1+#ppt_w/2"/>
                                          </p:val>
                                        </p:tav>
                                        <p:tav tm="100000">
                                          <p:val>
                                            <p:strVal val="#ppt_x"/>
                                          </p:val>
                                        </p:tav>
                                      </p:tavLst>
                                    </p:anim>
                                    <p:anim calcmode="lin" valueType="num">
                                      <p:cBhvr additive="base">
                                        <p:cTn id="35" dur="500" fill="hold"/>
                                        <p:tgtEl>
                                          <p:spTgt spid="13620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6" name="type.wav"/>
                                        </p:tgtEl>
                                      </p:cMediaNode>
                                    </p:audio>
                                  </p:subTnLst>
                                </p:cTn>
                              </p:par>
                            </p:childTnLst>
                          </p:cTn>
                        </p:par>
                      </p:childTnLst>
                    </p:cTn>
                  </p:par>
                  <p:par>
                    <p:cTn id="36" fill="hold">
                      <p:stCondLst>
                        <p:cond delay="indefinite"/>
                      </p:stCondLst>
                      <p:childTnLst>
                        <p:par>
                          <p:cTn id="37" fill="hold">
                            <p:stCondLst>
                              <p:cond delay="0"/>
                            </p:stCondLst>
                            <p:childTnLst>
                              <p:par>
                                <p:cTn id="38" presetID="2" presetClass="entr" presetSubtype="2" fill="hold" grpId="0" nodeType="clickEffect">
                                  <p:stCondLst>
                                    <p:cond delay="0"/>
                                  </p:stCondLst>
                                  <p:childTnLst>
                                    <p:set>
                                      <p:cBhvr>
                                        <p:cTn id="39" dur="1" fill="hold">
                                          <p:stCondLst>
                                            <p:cond delay="0"/>
                                          </p:stCondLst>
                                        </p:cTn>
                                        <p:tgtEl>
                                          <p:spTgt spid="136210"/>
                                        </p:tgtEl>
                                        <p:attrNameLst>
                                          <p:attrName>style.visibility</p:attrName>
                                        </p:attrNameLst>
                                      </p:cBhvr>
                                      <p:to>
                                        <p:strVal val="visible"/>
                                      </p:to>
                                    </p:set>
                                    <p:anim calcmode="lin" valueType="num">
                                      <p:cBhvr additive="base">
                                        <p:cTn id="40" dur="500" fill="hold"/>
                                        <p:tgtEl>
                                          <p:spTgt spid="136210"/>
                                        </p:tgtEl>
                                        <p:attrNameLst>
                                          <p:attrName>ppt_x</p:attrName>
                                        </p:attrNameLst>
                                      </p:cBhvr>
                                      <p:tavLst>
                                        <p:tav tm="0">
                                          <p:val>
                                            <p:strVal val="1+#ppt_w/2"/>
                                          </p:val>
                                        </p:tav>
                                        <p:tav tm="100000">
                                          <p:val>
                                            <p:strVal val="#ppt_x"/>
                                          </p:val>
                                        </p:tav>
                                      </p:tavLst>
                                    </p:anim>
                                    <p:anim calcmode="lin" valueType="num">
                                      <p:cBhvr additive="base">
                                        <p:cTn id="41" dur="500" fill="hold"/>
                                        <p:tgtEl>
                                          <p:spTgt spid="1362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6" name="type.wav"/>
                                        </p:tgtEl>
                                      </p:cMediaNode>
                                    </p:audio>
                                  </p:subTnLst>
                                </p:cTn>
                              </p:par>
                            </p:childTnLst>
                          </p:cTn>
                        </p:par>
                      </p:childTnLst>
                    </p:cTn>
                  </p:par>
                  <p:par>
                    <p:cTn id="42" fill="hold">
                      <p:stCondLst>
                        <p:cond delay="indefinite"/>
                      </p:stCondLst>
                      <p:childTnLst>
                        <p:par>
                          <p:cTn id="43" fill="hold">
                            <p:stCondLst>
                              <p:cond delay="0"/>
                            </p:stCondLst>
                            <p:childTnLst>
                              <p:par>
                                <p:cTn id="44" presetID="2" presetClass="entr" presetSubtype="2" fill="hold" grpId="0" nodeType="clickEffect">
                                  <p:stCondLst>
                                    <p:cond delay="0"/>
                                  </p:stCondLst>
                                  <p:childTnLst>
                                    <p:set>
                                      <p:cBhvr>
                                        <p:cTn id="45" dur="1" fill="hold">
                                          <p:stCondLst>
                                            <p:cond delay="0"/>
                                          </p:stCondLst>
                                        </p:cTn>
                                        <p:tgtEl>
                                          <p:spTgt spid="136211"/>
                                        </p:tgtEl>
                                        <p:attrNameLst>
                                          <p:attrName>style.visibility</p:attrName>
                                        </p:attrNameLst>
                                      </p:cBhvr>
                                      <p:to>
                                        <p:strVal val="visible"/>
                                      </p:to>
                                    </p:set>
                                    <p:anim calcmode="lin" valueType="num">
                                      <p:cBhvr additive="base">
                                        <p:cTn id="46" dur="500" fill="hold"/>
                                        <p:tgtEl>
                                          <p:spTgt spid="136211"/>
                                        </p:tgtEl>
                                        <p:attrNameLst>
                                          <p:attrName>ppt_x</p:attrName>
                                        </p:attrNameLst>
                                      </p:cBhvr>
                                      <p:tavLst>
                                        <p:tav tm="0">
                                          <p:val>
                                            <p:strVal val="1+#ppt_w/2"/>
                                          </p:val>
                                        </p:tav>
                                        <p:tav tm="100000">
                                          <p:val>
                                            <p:strVal val="#ppt_x"/>
                                          </p:val>
                                        </p:tav>
                                      </p:tavLst>
                                    </p:anim>
                                    <p:anim calcmode="lin" valueType="num">
                                      <p:cBhvr additive="base">
                                        <p:cTn id="47" dur="500" fill="hold"/>
                                        <p:tgtEl>
                                          <p:spTgt spid="13621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6" name="type.wav"/>
                                        </p:tgtEl>
                                      </p:cMediaNode>
                                    </p:audio>
                                  </p:subTnLst>
                                </p:cTn>
                              </p:par>
                              <p:par>
                                <p:cTn id="48" presetID="22" presetClass="entr" presetSubtype="4" fill="hold" grpId="0" nodeType="withEffect">
                                  <p:stCondLst>
                                    <p:cond delay="0"/>
                                  </p:stCondLst>
                                  <p:childTnLst>
                                    <p:set>
                                      <p:cBhvr>
                                        <p:cTn id="49" dur="1" fill="hold">
                                          <p:stCondLst>
                                            <p:cond delay="0"/>
                                          </p:stCondLst>
                                        </p:cTn>
                                        <p:tgtEl>
                                          <p:spTgt spid="136209"/>
                                        </p:tgtEl>
                                        <p:attrNameLst>
                                          <p:attrName>style.visibility</p:attrName>
                                        </p:attrNameLst>
                                      </p:cBhvr>
                                      <p:to>
                                        <p:strVal val="visible"/>
                                      </p:to>
                                    </p:set>
                                    <p:animEffect transition="in" filter="wipe(down)">
                                      <p:cBhvr>
                                        <p:cTn id="50" dur="2000"/>
                                        <p:tgtEl>
                                          <p:spTgt spid="136209"/>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iterate type="lt">
                                    <p:tmPct val="10000"/>
                                  </p:iterate>
                                  <p:childTnLst>
                                    <p:set>
                                      <p:cBhvr>
                                        <p:cTn id="54" dur="1" fill="hold">
                                          <p:stCondLst>
                                            <p:cond delay="0"/>
                                          </p:stCondLst>
                                        </p:cTn>
                                        <p:tgtEl>
                                          <p:spTgt spid="136212">
                                            <p:txEl>
                                              <p:pRg st="0" end="0"/>
                                            </p:txEl>
                                          </p:spTgt>
                                        </p:tgtEl>
                                        <p:attrNameLst>
                                          <p:attrName>style.visibility</p:attrName>
                                        </p:attrNameLst>
                                      </p:cBhvr>
                                      <p:to>
                                        <p:strVal val="visible"/>
                                      </p:to>
                                    </p:set>
                                    <p:anim calcmode="lin" valueType="num">
                                      <p:cBhvr additive="base">
                                        <p:cTn id="55" dur="500" fill="hold"/>
                                        <p:tgtEl>
                                          <p:spTgt spid="136212">
                                            <p:txEl>
                                              <p:pRg st="0" end="0"/>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13621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7" name="whoosh.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iterate type="lt">
                                    <p:tmPct val="10000"/>
                                  </p:iterate>
                                  <p:childTnLst>
                                    <p:set>
                                      <p:cBhvr>
                                        <p:cTn id="60" dur="1" fill="hold">
                                          <p:stCondLst>
                                            <p:cond delay="0"/>
                                          </p:stCondLst>
                                        </p:cTn>
                                        <p:tgtEl>
                                          <p:spTgt spid="136212">
                                            <p:txEl>
                                              <p:pRg st="1" end="1"/>
                                            </p:txEl>
                                          </p:spTgt>
                                        </p:tgtEl>
                                        <p:attrNameLst>
                                          <p:attrName>style.visibility</p:attrName>
                                        </p:attrNameLst>
                                      </p:cBhvr>
                                      <p:to>
                                        <p:strVal val="visible"/>
                                      </p:to>
                                    </p:set>
                                    <p:anim calcmode="lin" valueType="num">
                                      <p:cBhvr additive="base">
                                        <p:cTn id="61" dur="500" fill="hold"/>
                                        <p:tgtEl>
                                          <p:spTgt spid="136212">
                                            <p:txEl>
                                              <p:pRg st="1" end="1"/>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136212">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7" name="whoosh.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2" fill="hold" grpId="0" nodeType="clickEffect">
                                  <p:stCondLst>
                                    <p:cond delay="0"/>
                                  </p:stCondLst>
                                  <p:iterate type="lt">
                                    <p:tmPct val="10000"/>
                                  </p:iterate>
                                  <p:childTnLst>
                                    <p:set>
                                      <p:cBhvr>
                                        <p:cTn id="66" dur="1" fill="hold">
                                          <p:stCondLst>
                                            <p:cond delay="0"/>
                                          </p:stCondLst>
                                        </p:cTn>
                                        <p:tgtEl>
                                          <p:spTgt spid="136212">
                                            <p:txEl>
                                              <p:pRg st="2" end="2"/>
                                            </p:txEl>
                                          </p:spTgt>
                                        </p:tgtEl>
                                        <p:attrNameLst>
                                          <p:attrName>style.visibility</p:attrName>
                                        </p:attrNameLst>
                                      </p:cBhvr>
                                      <p:to>
                                        <p:strVal val="visible"/>
                                      </p:to>
                                    </p:set>
                                    <p:anim calcmode="lin" valueType="num">
                                      <p:cBhvr additive="base">
                                        <p:cTn id="67" dur="500" fill="hold"/>
                                        <p:tgtEl>
                                          <p:spTgt spid="136212">
                                            <p:txEl>
                                              <p:pRg st="2" end="2"/>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136212">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7" name="whoosh.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ntr" presetSubtype="2" fill="hold" grpId="0" nodeType="clickEffect">
                                  <p:stCondLst>
                                    <p:cond delay="0"/>
                                  </p:stCondLst>
                                  <p:iterate type="lt">
                                    <p:tmPct val="0"/>
                                  </p:iterate>
                                  <p:childTnLst>
                                    <p:set>
                                      <p:cBhvr>
                                        <p:cTn id="72" dur="1" fill="hold">
                                          <p:stCondLst>
                                            <p:cond delay="0"/>
                                          </p:stCondLst>
                                        </p:cTn>
                                        <p:tgtEl>
                                          <p:spTgt spid="136213"/>
                                        </p:tgtEl>
                                        <p:attrNameLst>
                                          <p:attrName>style.visibility</p:attrName>
                                        </p:attrNameLst>
                                      </p:cBhvr>
                                      <p:to>
                                        <p:strVal val="visible"/>
                                      </p:to>
                                    </p:set>
                                    <p:anim calcmode="lin" valueType="num">
                                      <p:cBhvr additive="base">
                                        <p:cTn id="73" dur="500" fill="hold"/>
                                        <p:tgtEl>
                                          <p:spTgt spid="136213"/>
                                        </p:tgtEl>
                                        <p:attrNameLst>
                                          <p:attrName>ppt_x</p:attrName>
                                        </p:attrNameLst>
                                      </p:cBhvr>
                                      <p:tavLst>
                                        <p:tav tm="0">
                                          <p:val>
                                            <p:strVal val="1+#ppt_w/2"/>
                                          </p:val>
                                        </p:tav>
                                        <p:tav tm="100000">
                                          <p:val>
                                            <p:strVal val="#ppt_x"/>
                                          </p:val>
                                        </p:tav>
                                      </p:tavLst>
                                    </p:anim>
                                    <p:anim calcmode="lin" valueType="num">
                                      <p:cBhvr additive="base">
                                        <p:cTn id="74" dur="500" fill="hold"/>
                                        <p:tgtEl>
                                          <p:spTgt spid="13621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6" name="type.wav"/>
                                        </p:tgtEl>
                                      </p:cMediaNode>
                                    </p:audio>
                                  </p:subTnLst>
                                </p:cTn>
                              </p:par>
                            </p:childTnLst>
                          </p:cTn>
                        </p:par>
                      </p:childTnLst>
                    </p:cTn>
                  </p:par>
                  <p:par>
                    <p:cTn id="75" fill="hold">
                      <p:stCondLst>
                        <p:cond delay="indefinite"/>
                      </p:stCondLst>
                      <p:childTnLst>
                        <p:par>
                          <p:cTn id="76" fill="hold">
                            <p:stCondLst>
                              <p:cond delay="0"/>
                            </p:stCondLst>
                            <p:childTnLst>
                              <p:par>
                                <p:cTn id="77" presetID="53" presetClass="entr" presetSubtype="0" fill="hold" grpId="0" nodeType="clickEffect">
                                  <p:stCondLst>
                                    <p:cond delay="0"/>
                                  </p:stCondLst>
                                  <p:childTnLst>
                                    <p:set>
                                      <p:cBhvr>
                                        <p:cTn id="78" dur="1" fill="hold">
                                          <p:stCondLst>
                                            <p:cond delay="0"/>
                                          </p:stCondLst>
                                        </p:cTn>
                                        <p:tgtEl>
                                          <p:spTgt spid="136214"/>
                                        </p:tgtEl>
                                        <p:attrNameLst>
                                          <p:attrName>style.visibility</p:attrName>
                                        </p:attrNameLst>
                                      </p:cBhvr>
                                      <p:to>
                                        <p:strVal val="visible"/>
                                      </p:to>
                                    </p:set>
                                    <p:anim calcmode="lin" valueType="num">
                                      <p:cBhvr>
                                        <p:cTn id="79" dur="500" fill="hold"/>
                                        <p:tgtEl>
                                          <p:spTgt spid="136214"/>
                                        </p:tgtEl>
                                        <p:attrNameLst>
                                          <p:attrName>ppt_w</p:attrName>
                                        </p:attrNameLst>
                                      </p:cBhvr>
                                      <p:tavLst>
                                        <p:tav tm="0">
                                          <p:val>
                                            <p:fltVal val="0"/>
                                          </p:val>
                                        </p:tav>
                                        <p:tav tm="100000">
                                          <p:val>
                                            <p:strVal val="#ppt_w"/>
                                          </p:val>
                                        </p:tav>
                                      </p:tavLst>
                                    </p:anim>
                                    <p:anim calcmode="lin" valueType="num">
                                      <p:cBhvr>
                                        <p:cTn id="80" dur="500" fill="hold"/>
                                        <p:tgtEl>
                                          <p:spTgt spid="136214"/>
                                        </p:tgtEl>
                                        <p:attrNameLst>
                                          <p:attrName>ppt_h</p:attrName>
                                        </p:attrNameLst>
                                      </p:cBhvr>
                                      <p:tavLst>
                                        <p:tav tm="0">
                                          <p:val>
                                            <p:fltVal val="0"/>
                                          </p:val>
                                        </p:tav>
                                        <p:tav tm="100000">
                                          <p:val>
                                            <p:strVal val="#ppt_h"/>
                                          </p:val>
                                        </p:tav>
                                      </p:tavLst>
                                    </p:anim>
                                    <p:animEffect transition="in" filter="fade">
                                      <p:cBhvr>
                                        <p:cTn id="81" dur="500"/>
                                        <p:tgtEl>
                                          <p:spTgt spid="136214"/>
                                        </p:tgtEl>
                                      </p:cBhvr>
                                    </p:animEffect>
                                  </p:childTnLst>
                                  <p:subTnLst>
                                    <p:audio>
                                      <p:cMediaNode>
                                        <p:cTn display="0" masterRel="sameClick">
                                          <p:stCondLst>
                                            <p:cond evt="begin" delay="0">
                                              <p:tn val="77"/>
                                            </p:cond>
                                          </p:stCondLst>
                                          <p:endCondLst>
                                            <p:cond evt="onStopAudio" delay="0">
                                              <p:tgtEl>
                                                <p:sldTgt/>
                                              </p:tgtEl>
                                            </p:cond>
                                          </p:endCondLst>
                                        </p:cTn>
                                        <p:tgtEl>
                                          <p:sndTgt r:embed="rId8" name="cashreg.wav"/>
                                        </p:tgtEl>
                                      </p:cMediaNode>
                                    </p:audio>
                                  </p:subTnLst>
                                </p:cTn>
                              </p:par>
                            </p:childTnLst>
                          </p:cTn>
                        </p:par>
                      </p:childTnLst>
                    </p:cTn>
                  </p:par>
                  <p:par>
                    <p:cTn id="82" fill="hold">
                      <p:stCondLst>
                        <p:cond delay="indefinite"/>
                      </p:stCondLst>
                      <p:childTnLst>
                        <p:par>
                          <p:cTn id="83" fill="hold">
                            <p:stCondLst>
                              <p:cond delay="0"/>
                            </p:stCondLst>
                            <p:childTnLst>
                              <p:par>
                                <p:cTn id="84" presetID="2" presetClass="entr" presetSubtype="2" fill="hold" nodeType="clickEffect">
                                  <p:stCondLst>
                                    <p:cond delay="0"/>
                                  </p:stCondLst>
                                  <p:iterate type="lt">
                                    <p:tmPct val="0"/>
                                  </p:iterate>
                                  <p:childTnLst>
                                    <p:set>
                                      <p:cBhvr>
                                        <p:cTn id="85" dur="1" fill="hold">
                                          <p:stCondLst>
                                            <p:cond delay="0"/>
                                          </p:stCondLst>
                                        </p:cTn>
                                        <p:tgtEl>
                                          <p:spTgt spid="136218">
                                            <p:txEl>
                                              <p:pRg st="0" end="0"/>
                                            </p:txEl>
                                          </p:spTgt>
                                        </p:tgtEl>
                                        <p:attrNameLst>
                                          <p:attrName>style.visibility</p:attrName>
                                        </p:attrNameLst>
                                      </p:cBhvr>
                                      <p:to>
                                        <p:strVal val="visible"/>
                                      </p:to>
                                    </p:set>
                                    <p:anim calcmode="lin" valueType="num">
                                      <p:cBhvr additive="base">
                                        <p:cTn id="86" dur="500" fill="hold"/>
                                        <p:tgtEl>
                                          <p:spTgt spid="136218">
                                            <p:txEl>
                                              <p:pRg st="0" end="0"/>
                                            </p:txEl>
                                          </p:spTgt>
                                        </p:tgtEl>
                                        <p:attrNameLst>
                                          <p:attrName>ppt_x</p:attrName>
                                        </p:attrNameLst>
                                      </p:cBhvr>
                                      <p:tavLst>
                                        <p:tav tm="0">
                                          <p:val>
                                            <p:strVal val="1+#ppt_w/2"/>
                                          </p:val>
                                        </p:tav>
                                        <p:tav tm="100000">
                                          <p:val>
                                            <p:strVal val="#ppt_x"/>
                                          </p:val>
                                        </p:tav>
                                      </p:tavLst>
                                    </p:anim>
                                    <p:anim calcmode="lin" valueType="num">
                                      <p:cBhvr additive="base">
                                        <p:cTn id="87" dur="500" fill="hold"/>
                                        <p:tgtEl>
                                          <p:spTgt spid="13621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4"/>
                                            </p:cond>
                                          </p:stCondLst>
                                          <p:endCondLst>
                                            <p:cond evt="onStopAudio" delay="0">
                                              <p:tgtEl>
                                                <p:sldTgt/>
                                              </p:tgtEl>
                                            </p:cond>
                                          </p:endCondLst>
                                        </p:cTn>
                                        <p:tgtEl>
                                          <p:sndTgt r:embed="rId7" name="whoosh.wav"/>
                                        </p:tgtEl>
                                      </p:cMediaNode>
                                    </p:audio>
                                  </p:subTnLst>
                                </p:cTn>
                              </p:par>
                            </p:childTnLst>
                          </p:cTn>
                        </p:par>
                      </p:childTnLst>
                    </p:cTn>
                  </p:par>
                  <p:par>
                    <p:cTn id="88" fill="hold">
                      <p:stCondLst>
                        <p:cond delay="indefinite"/>
                      </p:stCondLst>
                      <p:childTnLst>
                        <p:par>
                          <p:cTn id="89" fill="hold">
                            <p:stCondLst>
                              <p:cond delay="0"/>
                            </p:stCondLst>
                            <p:childTnLst>
                              <p:par>
                                <p:cTn id="90" presetID="2" presetClass="entr" presetSubtype="2" fill="hold" nodeType="clickEffect">
                                  <p:stCondLst>
                                    <p:cond delay="0"/>
                                  </p:stCondLst>
                                  <p:iterate type="lt">
                                    <p:tmPct val="0"/>
                                  </p:iterate>
                                  <p:childTnLst>
                                    <p:set>
                                      <p:cBhvr>
                                        <p:cTn id="91" dur="1" fill="hold">
                                          <p:stCondLst>
                                            <p:cond delay="0"/>
                                          </p:stCondLst>
                                        </p:cTn>
                                        <p:tgtEl>
                                          <p:spTgt spid="136218">
                                            <p:txEl>
                                              <p:pRg st="1" end="1"/>
                                            </p:txEl>
                                          </p:spTgt>
                                        </p:tgtEl>
                                        <p:attrNameLst>
                                          <p:attrName>style.visibility</p:attrName>
                                        </p:attrNameLst>
                                      </p:cBhvr>
                                      <p:to>
                                        <p:strVal val="visible"/>
                                      </p:to>
                                    </p:set>
                                    <p:anim calcmode="lin" valueType="num">
                                      <p:cBhvr additive="base">
                                        <p:cTn id="92" dur="500" fill="hold"/>
                                        <p:tgtEl>
                                          <p:spTgt spid="136218">
                                            <p:txEl>
                                              <p:pRg st="1" end="1"/>
                                            </p:txEl>
                                          </p:spTgt>
                                        </p:tgtEl>
                                        <p:attrNameLst>
                                          <p:attrName>ppt_x</p:attrName>
                                        </p:attrNameLst>
                                      </p:cBhvr>
                                      <p:tavLst>
                                        <p:tav tm="0">
                                          <p:val>
                                            <p:strVal val="1+#ppt_w/2"/>
                                          </p:val>
                                        </p:tav>
                                        <p:tav tm="100000">
                                          <p:val>
                                            <p:strVal val="#ppt_x"/>
                                          </p:val>
                                        </p:tav>
                                      </p:tavLst>
                                    </p:anim>
                                    <p:anim calcmode="lin" valueType="num">
                                      <p:cBhvr additive="base">
                                        <p:cTn id="93" dur="500" fill="hold"/>
                                        <p:tgtEl>
                                          <p:spTgt spid="136218">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0"/>
                                            </p:cond>
                                          </p:stCondLst>
                                          <p:endCondLst>
                                            <p:cond evt="onStopAudio" delay="0">
                                              <p:tgtEl>
                                                <p:sldTgt/>
                                              </p:tgtEl>
                                            </p:cond>
                                          </p:endCondLst>
                                        </p:cTn>
                                        <p:tgtEl>
                                          <p:sndTgt r:embed="rId7" name="whoosh.wav"/>
                                        </p:tgtEl>
                                      </p:cMediaNode>
                                    </p:audio>
                                  </p:subTnLst>
                                </p:cTn>
                              </p:par>
                            </p:childTnLst>
                          </p:cTn>
                        </p:par>
                      </p:childTnLst>
                    </p:cTn>
                  </p:par>
                  <p:par>
                    <p:cTn id="94" fill="hold">
                      <p:stCondLst>
                        <p:cond delay="indefinite"/>
                      </p:stCondLst>
                      <p:childTnLst>
                        <p:par>
                          <p:cTn id="95" fill="hold">
                            <p:stCondLst>
                              <p:cond delay="0"/>
                            </p:stCondLst>
                            <p:childTnLst>
                              <p:par>
                                <p:cTn id="96" presetID="2" presetClass="entr" presetSubtype="2" fill="hold" nodeType="clickEffect">
                                  <p:stCondLst>
                                    <p:cond delay="0"/>
                                  </p:stCondLst>
                                  <p:iterate type="lt">
                                    <p:tmPct val="0"/>
                                  </p:iterate>
                                  <p:childTnLst>
                                    <p:set>
                                      <p:cBhvr>
                                        <p:cTn id="97" dur="1" fill="hold">
                                          <p:stCondLst>
                                            <p:cond delay="0"/>
                                          </p:stCondLst>
                                        </p:cTn>
                                        <p:tgtEl>
                                          <p:spTgt spid="136218">
                                            <p:txEl>
                                              <p:pRg st="2" end="2"/>
                                            </p:txEl>
                                          </p:spTgt>
                                        </p:tgtEl>
                                        <p:attrNameLst>
                                          <p:attrName>style.visibility</p:attrName>
                                        </p:attrNameLst>
                                      </p:cBhvr>
                                      <p:to>
                                        <p:strVal val="visible"/>
                                      </p:to>
                                    </p:set>
                                    <p:anim calcmode="lin" valueType="num">
                                      <p:cBhvr additive="base">
                                        <p:cTn id="98" dur="500" fill="hold"/>
                                        <p:tgtEl>
                                          <p:spTgt spid="136218">
                                            <p:txEl>
                                              <p:pRg st="2" end="2"/>
                                            </p:txEl>
                                          </p:spTgt>
                                        </p:tgtEl>
                                        <p:attrNameLst>
                                          <p:attrName>ppt_x</p:attrName>
                                        </p:attrNameLst>
                                      </p:cBhvr>
                                      <p:tavLst>
                                        <p:tav tm="0">
                                          <p:val>
                                            <p:strVal val="1+#ppt_w/2"/>
                                          </p:val>
                                        </p:tav>
                                        <p:tav tm="100000">
                                          <p:val>
                                            <p:strVal val="#ppt_x"/>
                                          </p:val>
                                        </p:tav>
                                      </p:tavLst>
                                    </p:anim>
                                    <p:anim calcmode="lin" valueType="num">
                                      <p:cBhvr additive="base">
                                        <p:cTn id="99" dur="500" fill="hold"/>
                                        <p:tgtEl>
                                          <p:spTgt spid="136218">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6"/>
                                            </p:cond>
                                          </p:stCondLst>
                                          <p:endCondLst>
                                            <p:cond evt="onStopAudio" delay="0">
                                              <p:tgtEl>
                                                <p:sldTgt/>
                                              </p:tgtEl>
                                            </p:cond>
                                          </p:endCondLst>
                                        </p:cTn>
                                        <p:tgtEl>
                                          <p:sndTgt r:embed="rId7" name="whoosh.wav"/>
                                        </p:tgtEl>
                                      </p:cMediaNode>
                                    </p:audio>
                                  </p:subTnLst>
                                </p:cTn>
                              </p:par>
                            </p:childTnLst>
                          </p:cTn>
                        </p:par>
                      </p:childTnLst>
                    </p:cTn>
                  </p:par>
                  <p:par>
                    <p:cTn id="100" fill="hold">
                      <p:stCondLst>
                        <p:cond delay="indefinite"/>
                      </p:stCondLst>
                      <p:childTnLst>
                        <p:par>
                          <p:cTn id="101" fill="hold">
                            <p:stCondLst>
                              <p:cond delay="0"/>
                            </p:stCondLst>
                            <p:childTnLst>
                              <p:par>
                                <p:cTn id="102" presetID="2" presetClass="entr" presetSubtype="2" fill="hold" grpId="0" nodeType="clickEffect">
                                  <p:stCondLst>
                                    <p:cond delay="0"/>
                                  </p:stCondLst>
                                  <p:iterate type="lt">
                                    <p:tmPct val="0"/>
                                  </p:iterate>
                                  <p:childTnLst>
                                    <p:set>
                                      <p:cBhvr>
                                        <p:cTn id="103" dur="1" fill="hold">
                                          <p:stCondLst>
                                            <p:cond delay="0"/>
                                          </p:stCondLst>
                                        </p:cTn>
                                        <p:tgtEl>
                                          <p:spTgt spid="136219"/>
                                        </p:tgtEl>
                                        <p:attrNameLst>
                                          <p:attrName>style.visibility</p:attrName>
                                        </p:attrNameLst>
                                      </p:cBhvr>
                                      <p:to>
                                        <p:strVal val="visible"/>
                                      </p:to>
                                    </p:set>
                                    <p:anim calcmode="lin" valueType="num">
                                      <p:cBhvr additive="base">
                                        <p:cTn id="104" dur="500" fill="hold"/>
                                        <p:tgtEl>
                                          <p:spTgt spid="136219"/>
                                        </p:tgtEl>
                                        <p:attrNameLst>
                                          <p:attrName>ppt_x</p:attrName>
                                        </p:attrNameLst>
                                      </p:cBhvr>
                                      <p:tavLst>
                                        <p:tav tm="0">
                                          <p:val>
                                            <p:strVal val="1+#ppt_w/2"/>
                                          </p:val>
                                        </p:tav>
                                        <p:tav tm="100000">
                                          <p:val>
                                            <p:strVal val="#ppt_x"/>
                                          </p:val>
                                        </p:tav>
                                      </p:tavLst>
                                    </p:anim>
                                    <p:anim calcmode="lin" valueType="num">
                                      <p:cBhvr additive="base">
                                        <p:cTn id="105" dur="500" fill="hold"/>
                                        <p:tgtEl>
                                          <p:spTgt spid="13621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2"/>
                                            </p:cond>
                                          </p:stCondLst>
                                          <p:endCondLst>
                                            <p:cond evt="onStopAudio" delay="0">
                                              <p:tgtEl>
                                                <p:sldTgt/>
                                              </p:tgtEl>
                                            </p:cond>
                                          </p:endCondLst>
                                        </p:cTn>
                                        <p:tgtEl>
                                          <p:sndTgt r:embed="rId6" name="type.wav"/>
                                        </p:tgtEl>
                                      </p:cMediaNode>
                                    </p:audio>
                                  </p:subTnLst>
                                </p:cTn>
                              </p:par>
                            </p:childTnLst>
                          </p:cTn>
                        </p:par>
                      </p:childTnLst>
                    </p:cTn>
                  </p:par>
                  <p:par>
                    <p:cTn id="106" fill="hold">
                      <p:stCondLst>
                        <p:cond delay="indefinite"/>
                      </p:stCondLst>
                      <p:childTnLst>
                        <p:par>
                          <p:cTn id="107" fill="hold">
                            <p:stCondLst>
                              <p:cond delay="0"/>
                            </p:stCondLst>
                            <p:childTnLst>
                              <p:par>
                                <p:cTn id="108" presetID="53" presetClass="entr" presetSubtype="0" fill="hold" grpId="0" nodeType="clickEffect">
                                  <p:stCondLst>
                                    <p:cond delay="0"/>
                                  </p:stCondLst>
                                  <p:childTnLst>
                                    <p:set>
                                      <p:cBhvr>
                                        <p:cTn id="109" dur="1" fill="hold">
                                          <p:stCondLst>
                                            <p:cond delay="0"/>
                                          </p:stCondLst>
                                        </p:cTn>
                                        <p:tgtEl>
                                          <p:spTgt spid="2"/>
                                        </p:tgtEl>
                                        <p:attrNameLst>
                                          <p:attrName>style.visibility</p:attrName>
                                        </p:attrNameLst>
                                      </p:cBhvr>
                                      <p:to>
                                        <p:strVal val="visible"/>
                                      </p:to>
                                    </p:set>
                                    <p:anim calcmode="lin" valueType="num">
                                      <p:cBhvr>
                                        <p:cTn id="110" dur="500" fill="hold"/>
                                        <p:tgtEl>
                                          <p:spTgt spid="2"/>
                                        </p:tgtEl>
                                        <p:attrNameLst>
                                          <p:attrName>ppt_w</p:attrName>
                                        </p:attrNameLst>
                                      </p:cBhvr>
                                      <p:tavLst>
                                        <p:tav tm="0">
                                          <p:val>
                                            <p:fltVal val="0"/>
                                          </p:val>
                                        </p:tav>
                                        <p:tav tm="100000">
                                          <p:val>
                                            <p:strVal val="#ppt_w"/>
                                          </p:val>
                                        </p:tav>
                                      </p:tavLst>
                                    </p:anim>
                                    <p:anim calcmode="lin" valueType="num">
                                      <p:cBhvr>
                                        <p:cTn id="111" dur="500" fill="hold"/>
                                        <p:tgtEl>
                                          <p:spTgt spid="2"/>
                                        </p:tgtEl>
                                        <p:attrNameLst>
                                          <p:attrName>ppt_h</p:attrName>
                                        </p:attrNameLst>
                                      </p:cBhvr>
                                      <p:tavLst>
                                        <p:tav tm="0">
                                          <p:val>
                                            <p:fltVal val="0"/>
                                          </p:val>
                                        </p:tav>
                                        <p:tav tm="100000">
                                          <p:val>
                                            <p:strVal val="#ppt_h"/>
                                          </p:val>
                                        </p:tav>
                                      </p:tavLst>
                                    </p:anim>
                                    <p:animEffect transition="in" filter="fade">
                                      <p:cBhvr>
                                        <p:cTn id="112" dur="500"/>
                                        <p:tgtEl>
                                          <p:spTgt spid="2"/>
                                        </p:tgtEl>
                                      </p:cBhvr>
                                    </p:animEffect>
                                  </p:childTnLst>
                                  <p:subTnLst>
                                    <p:audio>
                                      <p:cMediaNode>
                                        <p:cTn display="0" masterRel="sameClick">
                                          <p:stCondLst>
                                            <p:cond evt="begin" delay="0">
                                              <p:tn val="108"/>
                                            </p:cond>
                                          </p:stCondLst>
                                          <p:endCondLst>
                                            <p:cond evt="onStopAudio" delay="0">
                                              <p:tgtEl>
                                                <p:sldTgt/>
                                              </p:tgtEl>
                                            </p:cond>
                                          </p:endCondLst>
                                        </p:cTn>
                                        <p:tgtEl>
                                          <p:sndTgt r:embed="rId8" name="cashreg.wav"/>
                                        </p:tgtEl>
                                      </p:cMediaNode>
                                    </p:audio>
                                  </p:subTnLst>
                                </p:cTn>
                              </p:par>
                              <p:par>
                                <p:cTn id="113" presetID="22" presetClass="entr" presetSubtype="8" fill="hold" grpId="0" nodeType="withEffect">
                                  <p:stCondLst>
                                    <p:cond delay="0"/>
                                  </p:stCondLst>
                                  <p:childTnLst>
                                    <p:set>
                                      <p:cBhvr>
                                        <p:cTn id="114" dur="1" fill="hold">
                                          <p:stCondLst>
                                            <p:cond delay="0"/>
                                          </p:stCondLst>
                                        </p:cTn>
                                        <p:tgtEl>
                                          <p:spTgt spid="3"/>
                                        </p:tgtEl>
                                        <p:attrNameLst>
                                          <p:attrName>style.visibility</p:attrName>
                                        </p:attrNameLst>
                                      </p:cBhvr>
                                      <p:to>
                                        <p:strVal val="visible"/>
                                      </p:to>
                                    </p:set>
                                    <p:animEffect transition="in" filter="wipe(left)">
                                      <p:cBhvr>
                                        <p:cTn id="115" dur="500"/>
                                        <p:tgtEl>
                                          <p:spTgt spid="3"/>
                                        </p:tgtEl>
                                      </p:cBhvr>
                                    </p:animEffect>
                                  </p:childTnLst>
                                </p:cTn>
                              </p:par>
                            </p:childTnLst>
                          </p:cTn>
                        </p:par>
                      </p:childTnLst>
                    </p:cTn>
                  </p:par>
                  <p:par>
                    <p:cTn id="116" fill="hold">
                      <p:stCondLst>
                        <p:cond delay="indefinite"/>
                      </p:stCondLst>
                      <p:childTnLst>
                        <p:par>
                          <p:cTn id="117" fill="hold">
                            <p:stCondLst>
                              <p:cond delay="0"/>
                            </p:stCondLst>
                            <p:childTnLst>
                              <p:par>
                                <p:cTn id="118" presetID="2" presetClass="entr" presetSubtype="2" fill="hold" nodeType="clickEffect">
                                  <p:stCondLst>
                                    <p:cond delay="0"/>
                                  </p:stCondLst>
                                  <p:iterate type="lt">
                                    <p:tmPct val="10000"/>
                                  </p:iterate>
                                  <p:childTnLst>
                                    <p:set>
                                      <p:cBhvr>
                                        <p:cTn id="119" dur="1" fill="hold">
                                          <p:stCondLst>
                                            <p:cond delay="0"/>
                                          </p:stCondLst>
                                        </p:cTn>
                                        <p:tgtEl>
                                          <p:spTgt spid="1457186">
                                            <p:txEl>
                                              <p:pRg st="0" end="0"/>
                                            </p:txEl>
                                          </p:spTgt>
                                        </p:tgtEl>
                                        <p:attrNameLst>
                                          <p:attrName>style.visibility</p:attrName>
                                        </p:attrNameLst>
                                      </p:cBhvr>
                                      <p:to>
                                        <p:strVal val="visible"/>
                                      </p:to>
                                    </p:set>
                                    <p:anim calcmode="lin" valueType="num">
                                      <p:cBhvr additive="base">
                                        <p:cTn id="120" dur="500" fill="hold"/>
                                        <p:tgtEl>
                                          <p:spTgt spid="1457186">
                                            <p:txEl>
                                              <p:pRg st="0" end="0"/>
                                            </p:txEl>
                                          </p:spTgt>
                                        </p:tgtEl>
                                        <p:attrNameLst>
                                          <p:attrName>ppt_x</p:attrName>
                                        </p:attrNameLst>
                                      </p:cBhvr>
                                      <p:tavLst>
                                        <p:tav tm="0">
                                          <p:val>
                                            <p:strVal val="1+#ppt_w/2"/>
                                          </p:val>
                                        </p:tav>
                                        <p:tav tm="100000">
                                          <p:val>
                                            <p:strVal val="#ppt_x"/>
                                          </p:val>
                                        </p:tav>
                                      </p:tavLst>
                                    </p:anim>
                                    <p:anim calcmode="lin" valueType="num">
                                      <p:cBhvr additive="base">
                                        <p:cTn id="121" dur="500" fill="hold"/>
                                        <p:tgtEl>
                                          <p:spTgt spid="145718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8"/>
                                            </p:cond>
                                          </p:stCondLst>
                                          <p:endCondLst>
                                            <p:cond evt="onStopAudio" delay="0">
                                              <p:tgtEl>
                                                <p:sldTgt/>
                                              </p:tgtEl>
                                            </p:cond>
                                          </p:endCondLst>
                                        </p:cTn>
                                        <p:tgtEl>
                                          <p:sndTgt r:embed="rId6" name="type.wav"/>
                                        </p:tgtEl>
                                      </p:cMediaNode>
                                    </p:audio>
                                  </p:subTnLst>
                                </p:cTn>
                              </p:par>
                            </p:childTnLst>
                          </p:cTn>
                        </p:par>
                      </p:childTnLst>
                    </p:cTn>
                  </p:par>
                  <p:par>
                    <p:cTn id="122" fill="hold">
                      <p:stCondLst>
                        <p:cond delay="indefinite"/>
                      </p:stCondLst>
                      <p:childTnLst>
                        <p:par>
                          <p:cTn id="123" fill="hold">
                            <p:stCondLst>
                              <p:cond delay="0"/>
                            </p:stCondLst>
                            <p:childTnLst>
                              <p:par>
                                <p:cTn id="124" presetID="2" presetClass="entr" presetSubtype="2" fill="hold" nodeType="clickEffect">
                                  <p:stCondLst>
                                    <p:cond delay="0"/>
                                  </p:stCondLst>
                                  <p:iterate type="lt">
                                    <p:tmPct val="10000"/>
                                  </p:iterate>
                                  <p:childTnLst>
                                    <p:set>
                                      <p:cBhvr>
                                        <p:cTn id="125" dur="1" fill="hold">
                                          <p:stCondLst>
                                            <p:cond delay="0"/>
                                          </p:stCondLst>
                                        </p:cTn>
                                        <p:tgtEl>
                                          <p:spTgt spid="136221">
                                            <p:txEl>
                                              <p:pRg st="0" end="0"/>
                                            </p:txEl>
                                          </p:spTgt>
                                        </p:tgtEl>
                                        <p:attrNameLst>
                                          <p:attrName>style.visibility</p:attrName>
                                        </p:attrNameLst>
                                      </p:cBhvr>
                                      <p:to>
                                        <p:strVal val="visible"/>
                                      </p:to>
                                    </p:set>
                                    <p:anim calcmode="lin" valueType="num">
                                      <p:cBhvr additive="base">
                                        <p:cTn id="126" dur="500" fill="hold"/>
                                        <p:tgtEl>
                                          <p:spTgt spid="136221">
                                            <p:txEl>
                                              <p:pRg st="0" end="0"/>
                                            </p:txEl>
                                          </p:spTgt>
                                        </p:tgtEl>
                                        <p:attrNameLst>
                                          <p:attrName>ppt_x</p:attrName>
                                        </p:attrNameLst>
                                      </p:cBhvr>
                                      <p:tavLst>
                                        <p:tav tm="0">
                                          <p:val>
                                            <p:strVal val="1+#ppt_w/2"/>
                                          </p:val>
                                        </p:tav>
                                        <p:tav tm="100000">
                                          <p:val>
                                            <p:strVal val="#ppt_x"/>
                                          </p:val>
                                        </p:tav>
                                      </p:tavLst>
                                    </p:anim>
                                    <p:anim calcmode="lin" valueType="num">
                                      <p:cBhvr additive="base">
                                        <p:cTn id="127" dur="500" fill="hold"/>
                                        <p:tgtEl>
                                          <p:spTgt spid="13622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4"/>
                                            </p:cond>
                                          </p:stCondLst>
                                          <p:endCondLst>
                                            <p:cond evt="onStopAudio" delay="0">
                                              <p:tgtEl>
                                                <p:sldTgt/>
                                              </p:tgtEl>
                                            </p:cond>
                                          </p:endCondLst>
                                        </p:cTn>
                                        <p:tgtEl>
                                          <p:sndTgt r:embed="rId7" name="whoosh.wav"/>
                                        </p:tgtEl>
                                      </p:cMediaNode>
                                    </p:audio>
                                  </p:subTnLst>
                                </p:cTn>
                              </p:par>
                            </p:childTnLst>
                          </p:cTn>
                        </p:par>
                      </p:childTnLst>
                    </p:cTn>
                  </p:par>
                  <p:par>
                    <p:cTn id="128" fill="hold">
                      <p:stCondLst>
                        <p:cond delay="indefinite"/>
                      </p:stCondLst>
                      <p:childTnLst>
                        <p:par>
                          <p:cTn id="129" fill="hold">
                            <p:stCondLst>
                              <p:cond delay="0"/>
                            </p:stCondLst>
                            <p:childTnLst>
                              <p:par>
                                <p:cTn id="130" presetID="2" presetClass="entr" presetSubtype="2" fill="hold" nodeType="clickEffect">
                                  <p:stCondLst>
                                    <p:cond delay="0"/>
                                  </p:stCondLst>
                                  <p:iterate type="lt">
                                    <p:tmPct val="10000"/>
                                  </p:iterate>
                                  <p:childTnLst>
                                    <p:set>
                                      <p:cBhvr>
                                        <p:cTn id="131" dur="1" fill="hold">
                                          <p:stCondLst>
                                            <p:cond delay="0"/>
                                          </p:stCondLst>
                                        </p:cTn>
                                        <p:tgtEl>
                                          <p:spTgt spid="136221">
                                            <p:txEl>
                                              <p:pRg st="1" end="1"/>
                                            </p:txEl>
                                          </p:spTgt>
                                        </p:tgtEl>
                                        <p:attrNameLst>
                                          <p:attrName>style.visibility</p:attrName>
                                        </p:attrNameLst>
                                      </p:cBhvr>
                                      <p:to>
                                        <p:strVal val="visible"/>
                                      </p:to>
                                    </p:set>
                                    <p:anim calcmode="lin" valueType="num">
                                      <p:cBhvr additive="base">
                                        <p:cTn id="132" dur="500" fill="hold"/>
                                        <p:tgtEl>
                                          <p:spTgt spid="136221">
                                            <p:txEl>
                                              <p:pRg st="1" end="1"/>
                                            </p:txEl>
                                          </p:spTgt>
                                        </p:tgtEl>
                                        <p:attrNameLst>
                                          <p:attrName>ppt_x</p:attrName>
                                        </p:attrNameLst>
                                      </p:cBhvr>
                                      <p:tavLst>
                                        <p:tav tm="0">
                                          <p:val>
                                            <p:strVal val="1+#ppt_w/2"/>
                                          </p:val>
                                        </p:tav>
                                        <p:tav tm="100000">
                                          <p:val>
                                            <p:strVal val="#ppt_x"/>
                                          </p:val>
                                        </p:tav>
                                      </p:tavLst>
                                    </p:anim>
                                    <p:anim calcmode="lin" valueType="num">
                                      <p:cBhvr additive="base">
                                        <p:cTn id="133" dur="500" fill="hold"/>
                                        <p:tgtEl>
                                          <p:spTgt spid="13622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0"/>
                                            </p:cond>
                                          </p:stCondLst>
                                          <p:endCondLst>
                                            <p:cond evt="onStopAudio" delay="0">
                                              <p:tgtEl>
                                                <p:sldTgt/>
                                              </p:tgtEl>
                                            </p:cond>
                                          </p:endCondLst>
                                        </p:cTn>
                                        <p:tgtEl>
                                          <p:sndTgt r:embed="rId7" name="whoosh.wav"/>
                                        </p:tgtEl>
                                      </p:cMediaNode>
                                    </p:audio>
                                  </p:subTnLst>
                                </p:cTn>
                              </p:par>
                            </p:childTnLst>
                          </p:cTn>
                        </p:par>
                      </p:childTnLst>
                    </p:cTn>
                  </p:par>
                  <p:par>
                    <p:cTn id="134" fill="hold">
                      <p:stCondLst>
                        <p:cond delay="indefinite"/>
                      </p:stCondLst>
                      <p:childTnLst>
                        <p:par>
                          <p:cTn id="135" fill="hold">
                            <p:stCondLst>
                              <p:cond delay="0"/>
                            </p:stCondLst>
                            <p:childTnLst>
                              <p:par>
                                <p:cTn id="136" presetID="2" presetClass="entr" presetSubtype="2" fill="hold" nodeType="clickEffect">
                                  <p:stCondLst>
                                    <p:cond delay="0"/>
                                  </p:stCondLst>
                                  <p:iterate type="lt">
                                    <p:tmPct val="10000"/>
                                  </p:iterate>
                                  <p:childTnLst>
                                    <p:set>
                                      <p:cBhvr>
                                        <p:cTn id="137" dur="1" fill="hold">
                                          <p:stCondLst>
                                            <p:cond delay="0"/>
                                          </p:stCondLst>
                                        </p:cTn>
                                        <p:tgtEl>
                                          <p:spTgt spid="136221">
                                            <p:txEl>
                                              <p:pRg st="2" end="2"/>
                                            </p:txEl>
                                          </p:spTgt>
                                        </p:tgtEl>
                                        <p:attrNameLst>
                                          <p:attrName>style.visibility</p:attrName>
                                        </p:attrNameLst>
                                      </p:cBhvr>
                                      <p:to>
                                        <p:strVal val="visible"/>
                                      </p:to>
                                    </p:set>
                                    <p:anim calcmode="lin" valueType="num">
                                      <p:cBhvr additive="base">
                                        <p:cTn id="138" dur="500" fill="hold"/>
                                        <p:tgtEl>
                                          <p:spTgt spid="136221">
                                            <p:txEl>
                                              <p:pRg st="2" end="2"/>
                                            </p:txEl>
                                          </p:spTgt>
                                        </p:tgtEl>
                                        <p:attrNameLst>
                                          <p:attrName>ppt_x</p:attrName>
                                        </p:attrNameLst>
                                      </p:cBhvr>
                                      <p:tavLst>
                                        <p:tav tm="0">
                                          <p:val>
                                            <p:strVal val="1+#ppt_w/2"/>
                                          </p:val>
                                        </p:tav>
                                        <p:tav tm="100000">
                                          <p:val>
                                            <p:strVal val="#ppt_x"/>
                                          </p:val>
                                        </p:tav>
                                      </p:tavLst>
                                    </p:anim>
                                    <p:anim calcmode="lin" valueType="num">
                                      <p:cBhvr additive="base">
                                        <p:cTn id="139" dur="500" fill="hold"/>
                                        <p:tgtEl>
                                          <p:spTgt spid="13622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6"/>
                                            </p:cond>
                                          </p:stCondLst>
                                          <p:endCondLst>
                                            <p:cond evt="onStopAudio" delay="0">
                                              <p:tgtEl>
                                                <p:sldTgt/>
                                              </p:tgtEl>
                                            </p:cond>
                                          </p:endCondLst>
                                        </p:cTn>
                                        <p:tgtEl>
                                          <p:sndTgt r:embed="rId7" name="whoosh.wav"/>
                                        </p:tgtEl>
                                      </p:cMediaNode>
                                    </p:audio>
                                  </p:subTnLst>
                                </p:cTn>
                              </p:par>
                            </p:childTnLst>
                          </p:cTn>
                        </p:par>
                      </p:childTnLst>
                    </p:cTn>
                  </p:par>
                  <p:par>
                    <p:cTn id="140" fill="hold">
                      <p:stCondLst>
                        <p:cond delay="indefinite"/>
                      </p:stCondLst>
                      <p:childTnLst>
                        <p:par>
                          <p:cTn id="141" fill="hold">
                            <p:stCondLst>
                              <p:cond delay="0"/>
                            </p:stCondLst>
                            <p:childTnLst>
                              <p:par>
                                <p:cTn id="142" presetID="2" presetClass="entr" presetSubtype="2" fill="hold" grpId="0" nodeType="clickEffect">
                                  <p:stCondLst>
                                    <p:cond delay="0"/>
                                  </p:stCondLst>
                                  <p:iterate type="lt">
                                    <p:tmPct val="0"/>
                                  </p:iterate>
                                  <p:childTnLst>
                                    <p:set>
                                      <p:cBhvr>
                                        <p:cTn id="143" dur="1" fill="hold">
                                          <p:stCondLst>
                                            <p:cond delay="0"/>
                                          </p:stCondLst>
                                        </p:cTn>
                                        <p:tgtEl>
                                          <p:spTgt spid="136222"/>
                                        </p:tgtEl>
                                        <p:attrNameLst>
                                          <p:attrName>style.visibility</p:attrName>
                                        </p:attrNameLst>
                                      </p:cBhvr>
                                      <p:to>
                                        <p:strVal val="visible"/>
                                      </p:to>
                                    </p:set>
                                    <p:anim calcmode="lin" valueType="num">
                                      <p:cBhvr additive="base">
                                        <p:cTn id="144" dur="500" fill="hold"/>
                                        <p:tgtEl>
                                          <p:spTgt spid="136222"/>
                                        </p:tgtEl>
                                        <p:attrNameLst>
                                          <p:attrName>ppt_x</p:attrName>
                                        </p:attrNameLst>
                                      </p:cBhvr>
                                      <p:tavLst>
                                        <p:tav tm="0">
                                          <p:val>
                                            <p:strVal val="1+#ppt_w/2"/>
                                          </p:val>
                                        </p:tav>
                                        <p:tav tm="100000">
                                          <p:val>
                                            <p:strVal val="#ppt_x"/>
                                          </p:val>
                                        </p:tav>
                                      </p:tavLst>
                                    </p:anim>
                                    <p:anim calcmode="lin" valueType="num">
                                      <p:cBhvr additive="base">
                                        <p:cTn id="145" dur="500" fill="hold"/>
                                        <p:tgtEl>
                                          <p:spTgt spid="13622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42"/>
                                            </p:cond>
                                          </p:stCondLst>
                                          <p:endCondLst>
                                            <p:cond evt="onStopAudio" delay="0">
                                              <p:tgtEl>
                                                <p:sldTgt/>
                                              </p:tgtEl>
                                            </p:cond>
                                          </p:endCondLst>
                                        </p:cTn>
                                        <p:tgtEl>
                                          <p:sndTgt r:embed="rId6" name="type.wav"/>
                                        </p:tgtEl>
                                      </p:cMediaNode>
                                    </p:audio>
                                  </p:subTnLst>
                                </p:cTn>
                              </p:par>
                            </p:childTnLst>
                          </p:cTn>
                        </p:par>
                      </p:childTnLst>
                    </p:cTn>
                  </p:par>
                  <p:par>
                    <p:cTn id="146" fill="hold">
                      <p:stCondLst>
                        <p:cond delay="indefinite"/>
                      </p:stCondLst>
                      <p:childTnLst>
                        <p:par>
                          <p:cTn id="147" fill="hold">
                            <p:stCondLst>
                              <p:cond delay="0"/>
                            </p:stCondLst>
                            <p:childTnLst>
                              <p:par>
                                <p:cTn id="148" presetID="53" presetClass="entr" presetSubtype="0" fill="hold" grpId="0" nodeType="clickEffect">
                                  <p:stCondLst>
                                    <p:cond delay="0"/>
                                  </p:stCondLst>
                                  <p:childTnLst>
                                    <p:set>
                                      <p:cBhvr>
                                        <p:cTn id="149" dur="1" fill="hold">
                                          <p:stCondLst>
                                            <p:cond delay="0"/>
                                          </p:stCondLst>
                                        </p:cTn>
                                        <p:tgtEl>
                                          <p:spTgt spid="136223"/>
                                        </p:tgtEl>
                                        <p:attrNameLst>
                                          <p:attrName>style.visibility</p:attrName>
                                        </p:attrNameLst>
                                      </p:cBhvr>
                                      <p:to>
                                        <p:strVal val="visible"/>
                                      </p:to>
                                    </p:set>
                                    <p:anim calcmode="lin" valueType="num">
                                      <p:cBhvr>
                                        <p:cTn id="150" dur="500" fill="hold"/>
                                        <p:tgtEl>
                                          <p:spTgt spid="136223"/>
                                        </p:tgtEl>
                                        <p:attrNameLst>
                                          <p:attrName>ppt_w</p:attrName>
                                        </p:attrNameLst>
                                      </p:cBhvr>
                                      <p:tavLst>
                                        <p:tav tm="0">
                                          <p:val>
                                            <p:fltVal val="0"/>
                                          </p:val>
                                        </p:tav>
                                        <p:tav tm="100000">
                                          <p:val>
                                            <p:strVal val="#ppt_w"/>
                                          </p:val>
                                        </p:tav>
                                      </p:tavLst>
                                    </p:anim>
                                    <p:anim calcmode="lin" valueType="num">
                                      <p:cBhvr>
                                        <p:cTn id="151" dur="500" fill="hold"/>
                                        <p:tgtEl>
                                          <p:spTgt spid="136223"/>
                                        </p:tgtEl>
                                        <p:attrNameLst>
                                          <p:attrName>ppt_h</p:attrName>
                                        </p:attrNameLst>
                                      </p:cBhvr>
                                      <p:tavLst>
                                        <p:tav tm="0">
                                          <p:val>
                                            <p:fltVal val="0"/>
                                          </p:val>
                                        </p:tav>
                                        <p:tav tm="100000">
                                          <p:val>
                                            <p:strVal val="#ppt_h"/>
                                          </p:val>
                                        </p:tav>
                                      </p:tavLst>
                                    </p:anim>
                                    <p:animEffect transition="in" filter="fade">
                                      <p:cBhvr>
                                        <p:cTn id="152" dur="500"/>
                                        <p:tgtEl>
                                          <p:spTgt spid="136223"/>
                                        </p:tgtEl>
                                      </p:cBhvr>
                                    </p:animEffect>
                                  </p:childTnLst>
                                  <p:subTnLst>
                                    <p:audio>
                                      <p:cMediaNode>
                                        <p:cTn display="0" masterRel="sameClick">
                                          <p:stCondLst>
                                            <p:cond evt="begin" delay="0">
                                              <p:tn val="148"/>
                                            </p:cond>
                                          </p:stCondLst>
                                          <p:endCondLst>
                                            <p:cond evt="onStopAudio" delay="0">
                                              <p:tgtEl>
                                                <p:sldTgt/>
                                              </p:tgtEl>
                                            </p:cond>
                                          </p:endCondLst>
                                        </p:cTn>
                                        <p:tgtEl>
                                          <p:sndTgt r:embed="rId8" name="cashreg.wav"/>
                                        </p:tgtEl>
                                      </p:cMediaNode>
                                    </p:audio>
                                  </p:subTnLst>
                                </p:cTn>
                              </p:par>
                              <p:par>
                                <p:cTn id="153" presetID="22" presetClass="entr" presetSubtype="8" fill="hold" grpId="0" nodeType="withEffect">
                                  <p:stCondLst>
                                    <p:cond delay="0"/>
                                  </p:stCondLst>
                                  <p:childTnLst>
                                    <p:set>
                                      <p:cBhvr>
                                        <p:cTn id="154" dur="1" fill="hold">
                                          <p:stCondLst>
                                            <p:cond delay="0"/>
                                          </p:stCondLst>
                                        </p:cTn>
                                        <p:tgtEl>
                                          <p:spTgt spid="136224"/>
                                        </p:tgtEl>
                                        <p:attrNameLst>
                                          <p:attrName>style.visibility</p:attrName>
                                        </p:attrNameLst>
                                      </p:cBhvr>
                                      <p:to>
                                        <p:strVal val="visible"/>
                                      </p:to>
                                    </p:set>
                                    <p:animEffect transition="in" filter="wipe(left)">
                                      <p:cBhvr>
                                        <p:cTn id="155" dur="500"/>
                                        <p:tgtEl>
                                          <p:spTgt spid="136224"/>
                                        </p:tgtEl>
                                      </p:cBhvr>
                                    </p:animEffect>
                                  </p:childTnLst>
                                </p:cTn>
                              </p:par>
                            </p:childTnLst>
                          </p:cTn>
                        </p:par>
                      </p:childTnLst>
                    </p:cTn>
                  </p:par>
                  <p:par>
                    <p:cTn id="156" fill="hold">
                      <p:stCondLst>
                        <p:cond delay="indefinite"/>
                      </p:stCondLst>
                      <p:childTnLst>
                        <p:par>
                          <p:cTn id="157" fill="hold">
                            <p:stCondLst>
                              <p:cond delay="0"/>
                            </p:stCondLst>
                            <p:childTnLst>
                              <p:par>
                                <p:cTn id="158" presetID="2" presetClass="entr" presetSubtype="2" fill="hold" nodeType="clickEffect">
                                  <p:stCondLst>
                                    <p:cond delay="0"/>
                                  </p:stCondLst>
                                  <p:iterate type="lt">
                                    <p:tmPct val="10000"/>
                                  </p:iterate>
                                  <p:childTnLst>
                                    <p:set>
                                      <p:cBhvr>
                                        <p:cTn id="159" dur="1" fill="hold">
                                          <p:stCondLst>
                                            <p:cond delay="0"/>
                                          </p:stCondLst>
                                        </p:cTn>
                                        <p:tgtEl>
                                          <p:spTgt spid="1457187">
                                            <p:txEl>
                                              <p:pRg st="0" end="0"/>
                                            </p:txEl>
                                          </p:spTgt>
                                        </p:tgtEl>
                                        <p:attrNameLst>
                                          <p:attrName>style.visibility</p:attrName>
                                        </p:attrNameLst>
                                      </p:cBhvr>
                                      <p:to>
                                        <p:strVal val="visible"/>
                                      </p:to>
                                    </p:set>
                                    <p:anim calcmode="lin" valueType="num">
                                      <p:cBhvr additive="base">
                                        <p:cTn id="160" dur="500" fill="hold"/>
                                        <p:tgtEl>
                                          <p:spTgt spid="1457187">
                                            <p:txEl>
                                              <p:pRg st="0" end="0"/>
                                            </p:txEl>
                                          </p:spTgt>
                                        </p:tgtEl>
                                        <p:attrNameLst>
                                          <p:attrName>ppt_x</p:attrName>
                                        </p:attrNameLst>
                                      </p:cBhvr>
                                      <p:tavLst>
                                        <p:tav tm="0">
                                          <p:val>
                                            <p:strVal val="1+#ppt_w/2"/>
                                          </p:val>
                                        </p:tav>
                                        <p:tav tm="100000">
                                          <p:val>
                                            <p:strVal val="#ppt_x"/>
                                          </p:val>
                                        </p:tav>
                                      </p:tavLst>
                                    </p:anim>
                                    <p:anim calcmode="lin" valueType="num">
                                      <p:cBhvr additive="base">
                                        <p:cTn id="161" dur="500" fill="hold"/>
                                        <p:tgtEl>
                                          <p:spTgt spid="145718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8"/>
                                            </p:cond>
                                          </p:stCondLst>
                                          <p:endCondLst>
                                            <p:cond evt="onStopAudio" delay="0">
                                              <p:tgtEl>
                                                <p:sldTgt/>
                                              </p:tgtEl>
                                            </p:cond>
                                          </p:endCondLst>
                                        </p:cTn>
                                        <p:tgtEl>
                                          <p:sndTgt r:embed="rId6"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8" grpId="0"/>
      <p:bldP spid="1457162" grpId="0"/>
      <p:bldP spid="136205" grpId="0"/>
      <p:bldP spid="136209" grpId="0" animBg="1"/>
      <p:bldP spid="136210" grpId="0"/>
      <p:bldP spid="136211" grpId="0"/>
      <p:bldP spid="136212" grpId="0" uiExpand="1" build="allAtOnce"/>
      <p:bldP spid="136213" grpId="0"/>
      <p:bldP spid="136214" grpId="0"/>
      <p:bldP spid="136215" grpId="0" animBg="1"/>
      <p:bldP spid="136217" grpId="0" animBg="1"/>
      <p:bldP spid="136219" grpId="0"/>
      <p:bldP spid="136222" grpId="0"/>
      <p:bldP spid="136223" grpId="0"/>
      <p:bldP spid="136224" grpId="0" animBg="1"/>
      <p:bldP spid="2" grpId="0"/>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685800" y="1338263"/>
            <a:ext cx="7772400" cy="501650"/>
          </a:xfrm>
          <a:prstGeom prst="rect">
            <a:avLst/>
          </a:prstGeom>
          <a:solidFill>
            <a:srgbClr val="EAEAEA"/>
          </a:solidFill>
          <a:ln w="9525">
            <a:noFill/>
            <a:miter lim="800000"/>
            <a:headEnd/>
            <a:tailEnd/>
          </a:ln>
        </p:spPr>
        <p:txBody>
          <a:bodyPr/>
          <a:lstStyle/>
          <a:p>
            <a:r>
              <a:rPr lang="en-US" sz="2400" i="1">
                <a:solidFill>
                  <a:schemeClr val="accent2"/>
                </a:solidFill>
                <a:latin typeface="Arial" pitchFamily="34" charset="0"/>
                <a:cs typeface="Times New Roman" pitchFamily="18" charset="0"/>
              </a:rPr>
              <a:t>Applying conservation laws in particle reactions</a:t>
            </a:r>
          </a:p>
        </p:txBody>
      </p:sp>
      <p:sp>
        <p:nvSpPr>
          <p:cNvPr id="40963" name="Rectangle 3"/>
          <p:cNvSpPr>
            <a:spLocks noGrp="1" noChangeArrowheads="1"/>
          </p:cNvSpPr>
          <p:nvPr>
            <p:ph type="ctrTitle"/>
          </p:nvPr>
        </p:nvSpPr>
        <p:spPr>
          <a:xfrm>
            <a:off x="685800" y="438150"/>
            <a:ext cx="8056563"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sp>
        <p:nvSpPr>
          <p:cNvPr id="40964" name="Rectangle 28"/>
          <p:cNvSpPr>
            <a:spLocks noChangeArrowheads="1"/>
          </p:cNvSpPr>
          <p:nvPr/>
        </p:nvSpPr>
        <p:spPr bwMode="auto">
          <a:xfrm>
            <a:off x="681038" y="1824038"/>
            <a:ext cx="7772400" cy="5033962"/>
          </a:xfrm>
          <a:prstGeom prst="rect">
            <a:avLst/>
          </a:prstGeom>
          <a:solidFill>
            <a:srgbClr val="CCFFCC"/>
          </a:solidFill>
          <a:ln w="9525">
            <a:noFill/>
            <a:miter lim="800000"/>
            <a:headEnd/>
            <a:tailEnd/>
          </a:ln>
        </p:spPr>
        <p:txBody>
          <a:bodyPr/>
          <a:lstStyle/>
          <a:p>
            <a:endParaRPr lang="en-US"/>
          </a:p>
        </p:txBody>
      </p:sp>
      <p:pic>
        <p:nvPicPr>
          <p:cNvPr id="1465373" name="Picture 29"/>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00088" y="1901825"/>
            <a:ext cx="4157662" cy="285750"/>
          </a:xfrm>
          <a:prstGeom prst="rect">
            <a:avLst/>
          </a:prstGeom>
          <a:noFill/>
          <a:ln w="9525">
            <a:noFill/>
            <a:miter lim="800000"/>
            <a:headEnd/>
            <a:tailEnd/>
          </a:ln>
        </p:spPr>
      </p:pic>
      <p:pic>
        <p:nvPicPr>
          <p:cNvPr id="1465374" name="Picture 30"/>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03263" y="2263775"/>
            <a:ext cx="7721600" cy="4013200"/>
          </a:xfrm>
          <a:prstGeom prst="rect">
            <a:avLst/>
          </a:prstGeom>
          <a:noFill/>
          <a:ln w="9525">
            <a:noFill/>
            <a:miter lim="800000"/>
            <a:headEnd/>
            <a:tailEnd/>
          </a:ln>
        </p:spPr>
      </p:pic>
      <p:sp>
        <p:nvSpPr>
          <p:cNvPr id="1465375" name="Text Box 31"/>
          <p:cNvSpPr txBox="1">
            <a:spLocks noChangeArrowheads="1"/>
          </p:cNvSpPr>
          <p:nvPr/>
        </p:nvSpPr>
        <p:spPr bwMode="auto">
          <a:xfrm>
            <a:off x="3716338" y="3179763"/>
            <a:ext cx="5124450" cy="420687"/>
          </a:xfrm>
          <a:prstGeom prst="rect">
            <a:avLst/>
          </a:prstGeom>
          <a:noFill/>
          <a:ln w="9525">
            <a:noFill/>
            <a:miter lim="800000"/>
            <a:headEnd/>
            <a:tailEnd/>
          </a:ln>
        </p:spPr>
        <p:txBody>
          <a:bodyPr>
            <a:spAutoFit/>
          </a:bodyPr>
          <a:lstStyle/>
          <a:p>
            <a:pPr>
              <a:lnSpc>
                <a:spcPct val="90000"/>
              </a:lnSpc>
            </a:pPr>
            <a:r>
              <a:rPr lang="en-US" sz="2400" dirty="0">
                <a:solidFill>
                  <a:schemeClr val="hlink"/>
                </a:solidFill>
                <a:latin typeface="Arial" pitchFamily="34" charset="0"/>
                <a:sym typeface="Symbol" pitchFamily="18" charset="2"/>
              </a:rPr>
              <a:t></a:t>
            </a:r>
            <a:r>
              <a:rPr lang="en-US" sz="2400" i="1" dirty="0">
                <a:solidFill>
                  <a:schemeClr val="hlink"/>
                </a:solidFill>
                <a:latin typeface="Arial" pitchFamily="34" charset="0"/>
                <a:cs typeface="Courier New" pitchFamily="49" charset="0"/>
              </a:rPr>
              <a:t>L </a:t>
            </a:r>
            <a:r>
              <a:rPr lang="en-US" sz="2400" dirty="0">
                <a:solidFill>
                  <a:schemeClr val="hlink"/>
                </a:solidFill>
                <a:latin typeface="Arial" pitchFamily="34" charset="0"/>
                <a:cs typeface="Courier New" pitchFamily="49" charset="0"/>
              </a:rPr>
              <a:t>must be conserved by family.</a:t>
            </a:r>
          </a:p>
        </p:txBody>
      </p:sp>
      <p:sp>
        <p:nvSpPr>
          <p:cNvPr id="1465376" name="Text Box 32"/>
          <p:cNvSpPr txBox="1">
            <a:spLocks noChangeArrowheads="1"/>
          </p:cNvSpPr>
          <p:nvPr/>
        </p:nvSpPr>
        <p:spPr bwMode="auto">
          <a:xfrm>
            <a:off x="3708400" y="3544888"/>
            <a:ext cx="5435600" cy="457200"/>
          </a:xfrm>
          <a:prstGeom prst="rect">
            <a:avLst/>
          </a:prstGeom>
          <a:noFill/>
          <a:ln w="9525">
            <a:noFill/>
            <a:miter lim="800000"/>
            <a:headEnd/>
            <a:tailEnd/>
          </a:ln>
        </p:spPr>
        <p:txBody>
          <a:bodyPr>
            <a:spAutoFit/>
          </a:bodyPr>
          <a:lstStyle/>
          <a:p>
            <a:r>
              <a:rPr lang="en-US" sz="2400">
                <a:solidFill>
                  <a:schemeClr val="hlink"/>
                </a:solidFill>
                <a:latin typeface="Arial" pitchFamily="34" charset="0"/>
                <a:sym typeface="Symbol" pitchFamily="18" charset="2"/>
              </a:rPr>
              <a:t></a:t>
            </a:r>
            <a:r>
              <a:rPr lang="en-US" sz="2400">
                <a:solidFill>
                  <a:schemeClr val="hlink"/>
                </a:solidFill>
                <a:latin typeface="Arial" pitchFamily="34" charset="0"/>
                <a:cs typeface="Courier New" pitchFamily="49" charset="0"/>
              </a:rPr>
              <a:t>Thus </a:t>
            </a:r>
            <a:r>
              <a:rPr lang="en-US" sz="2400" i="1">
                <a:solidFill>
                  <a:schemeClr val="hlink"/>
                </a:solidFill>
                <a:latin typeface="Arial" pitchFamily="34" charset="0"/>
                <a:cs typeface="Courier New" pitchFamily="49" charset="0"/>
              </a:rPr>
              <a:t>L</a:t>
            </a:r>
            <a:r>
              <a:rPr lang="en-US" sz="2400" baseline="-25000">
                <a:solidFill>
                  <a:schemeClr val="hlink"/>
                </a:solidFill>
                <a:latin typeface="Arial" pitchFamily="34" charset="0"/>
                <a:cs typeface="Courier New" pitchFamily="49" charset="0"/>
                <a:sym typeface="Symbol" pitchFamily="18" charset="2"/>
              </a:rPr>
              <a:t>II </a:t>
            </a:r>
            <a:r>
              <a:rPr lang="en-US" sz="2400">
                <a:solidFill>
                  <a:schemeClr val="hlink"/>
                </a:solidFill>
                <a:latin typeface="Arial" pitchFamily="34" charset="0"/>
                <a:cs typeface="Courier New" pitchFamily="49" charset="0"/>
                <a:sym typeface="Symbol" pitchFamily="18" charset="2"/>
              </a:rPr>
              <a:t>and </a:t>
            </a:r>
            <a:r>
              <a:rPr lang="en-US" sz="2400" i="1">
                <a:solidFill>
                  <a:schemeClr val="hlink"/>
                </a:solidFill>
                <a:latin typeface="Arial" pitchFamily="34" charset="0"/>
                <a:cs typeface="Courier New" pitchFamily="49" charset="0"/>
                <a:sym typeface="Symbol" pitchFamily="18" charset="2"/>
              </a:rPr>
              <a:t>L</a:t>
            </a:r>
            <a:r>
              <a:rPr lang="en-US" sz="2400" baseline="-25000">
                <a:solidFill>
                  <a:schemeClr val="hlink"/>
                </a:solidFill>
                <a:latin typeface="Arial" pitchFamily="34" charset="0"/>
                <a:cs typeface="Courier New" pitchFamily="49" charset="0"/>
                <a:sym typeface="Symbol" pitchFamily="18" charset="2"/>
              </a:rPr>
              <a:t>I</a:t>
            </a:r>
            <a:r>
              <a:rPr lang="en-US" sz="2400" i="1">
                <a:solidFill>
                  <a:schemeClr val="hlink"/>
                </a:solidFill>
                <a:latin typeface="Arial" pitchFamily="34" charset="0"/>
                <a:cs typeface="Courier New" pitchFamily="49" charset="0"/>
                <a:sym typeface="Symbol" pitchFamily="18" charset="2"/>
              </a:rPr>
              <a:t> </a:t>
            </a:r>
            <a:r>
              <a:rPr lang="en-US" sz="2400">
                <a:solidFill>
                  <a:schemeClr val="hlink"/>
                </a:solidFill>
                <a:latin typeface="Arial" pitchFamily="34" charset="0"/>
                <a:cs typeface="Courier New" pitchFamily="49" charset="0"/>
                <a:sym typeface="Symbol" pitchFamily="18" charset="2"/>
              </a:rPr>
              <a:t>are not conserved.</a:t>
            </a:r>
          </a:p>
        </p:txBody>
      </p:sp>
      <p:sp>
        <p:nvSpPr>
          <p:cNvPr id="1465377" name="Text Box 33"/>
          <p:cNvSpPr txBox="1">
            <a:spLocks noChangeArrowheads="1"/>
          </p:cNvSpPr>
          <p:nvPr/>
        </p:nvSpPr>
        <p:spPr bwMode="auto">
          <a:xfrm>
            <a:off x="3721100" y="3965575"/>
            <a:ext cx="5233988" cy="420688"/>
          </a:xfrm>
          <a:prstGeom prst="rect">
            <a:avLst/>
          </a:prstGeom>
          <a:noFill/>
          <a:ln w="9525">
            <a:noFill/>
            <a:miter lim="800000"/>
            <a:headEnd/>
            <a:tailEnd/>
          </a:ln>
        </p:spPr>
        <p:txBody>
          <a:bodyPr>
            <a:spAutoFit/>
          </a:bodyPr>
          <a:lstStyle/>
          <a:p>
            <a:pPr>
              <a:lnSpc>
                <a:spcPct val="90000"/>
              </a:lnSpc>
            </a:pPr>
            <a:r>
              <a:rPr lang="en-US" sz="2400">
                <a:solidFill>
                  <a:schemeClr val="hlink"/>
                </a:solidFill>
                <a:latin typeface="Arial" pitchFamily="34" charset="0"/>
                <a:sym typeface="Symbol" pitchFamily="18" charset="2"/>
              </a:rPr>
              <a:t></a:t>
            </a:r>
            <a:r>
              <a:rPr lang="en-US" sz="2400">
                <a:solidFill>
                  <a:schemeClr val="hlink"/>
                </a:solidFill>
                <a:latin typeface="Arial" pitchFamily="34" charset="0"/>
                <a:cs typeface="Courier New" pitchFamily="49" charset="0"/>
              </a:rPr>
              <a:t>A pion is a meson and has </a:t>
            </a:r>
            <a:r>
              <a:rPr lang="en-US" sz="2400" i="1">
                <a:solidFill>
                  <a:schemeClr val="hlink"/>
                </a:solidFill>
                <a:latin typeface="Arial" pitchFamily="34" charset="0"/>
                <a:cs typeface="Courier New" pitchFamily="49" charset="0"/>
              </a:rPr>
              <a:t>B</a:t>
            </a:r>
            <a:r>
              <a:rPr lang="en-US" sz="2400">
                <a:solidFill>
                  <a:schemeClr val="hlink"/>
                </a:solidFill>
                <a:latin typeface="Arial" pitchFamily="34" charset="0"/>
                <a:cs typeface="Courier New" pitchFamily="49" charset="0"/>
              </a:rPr>
              <a:t> = 0.</a:t>
            </a:r>
          </a:p>
        </p:txBody>
      </p:sp>
      <p:sp>
        <p:nvSpPr>
          <p:cNvPr id="1465378" name="Text Box 34"/>
          <p:cNvSpPr txBox="1">
            <a:spLocks noChangeArrowheads="1"/>
          </p:cNvSpPr>
          <p:nvPr/>
        </p:nvSpPr>
        <p:spPr bwMode="auto">
          <a:xfrm>
            <a:off x="3722688" y="4291013"/>
            <a:ext cx="4224337" cy="420687"/>
          </a:xfrm>
          <a:prstGeom prst="rect">
            <a:avLst/>
          </a:prstGeom>
          <a:noFill/>
          <a:ln w="9525">
            <a:noFill/>
            <a:miter lim="800000"/>
            <a:headEnd/>
            <a:tailEnd/>
          </a:ln>
        </p:spPr>
        <p:txBody>
          <a:bodyPr>
            <a:spAutoFit/>
          </a:bodyPr>
          <a:lstStyle/>
          <a:p>
            <a:pPr>
              <a:lnSpc>
                <a:spcPct val="90000"/>
              </a:lnSpc>
            </a:pPr>
            <a:r>
              <a:rPr lang="en-US" sz="2400">
                <a:solidFill>
                  <a:schemeClr val="hlink"/>
                </a:solidFill>
                <a:latin typeface="Arial" pitchFamily="34" charset="0"/>
                <a:sym typeface="Symbol" pitchFamily="18" charset="2"/>
              </a:rPr>
              <a:t></a:t>
            </a:r>
            <a:r>
              <a:rPr lang="en-US" sz="2400" i="1">
                <a:solidFill>
                  <a:schemeClr val="hlink"/>
                </a:solidFill>
                <a:latin typeface="Arial" pitchFamily="34" charset="0"/>
                <a:cs typeface="Courier New" pitchFamily="49" charset="0"/>
              </a:rPr>
              <a:t>p</a:t>
            </a:r>
            <a:r>
              <a:rPr lang="en-US" sz="2400">
                <a:solidFill>
                  <a:schemeClr val="hlink"/>
                </a:solidFill>
                <a:latin typeface="Arial" pitchFamily="34" charset="0"/>
                <a:cs typeface="Courier New" pitchFamily="49" charset="0"/>
              </a:rPr>
              <a:t> and </a:t>
            </a:r>
            <a:r>
              <a:rPr lang="en-US" sz="2400" i="1">
                <a:solidFill>
                  <a:schemeClr val="hlink"/>
                </a:solidFill>
                <a:latin typeface="Arial" pitchFamily="34" charset="0"/>
                <a:cs typeface="Courier New" pitchFamily="49" charset="0"/>
              </a:rPr>
              <a:t>n</a:t>
            </a:r>
            <a:r>
              <a:rPr lang="en-US" sz="2400">
                <a:solidFill>
                  <a:schemeClr val="hlink"/>
                </a:solidFill>
                <a:latin typeface="Arial" pitchFamily="34" charset="0"/>
                <a:cs typeface="Courier New" pitchFamily="49" charset="0"/>
              </a:rPr>
              <a:t> each have </a:t>
            </a:r>
            <a:r>
              <a:rPr lang="en-US" sz="2400" i="1">
                <a:solidFill>
                  <a:schemeClr val="hlink"/>
                </a:solidFill>
                <a:latin typeface="Arial" pitchFamily="34" charset="0"/>
                <a:cs typeface="Courier New" pitchFamily="49" charset="0"/>
              </a:rPr>
              <a:t>B</a:t>
            </a:r>
            <a:r>
              <a:rPr lang="en-US" sz="2400">
                <a:solidFill>
                  <a:schemeClr val="hlink"/>
                </a:solidFill>
                <a:latin typeface="Arial" pitchFamily="34" charset="0"/>
                <a:cs typeface="Courier New" pitchFamily="49" charset="0"/>
              </a:rPr>
              <a:t> = 1.</a:t>
            </a:r>
          </a:p>
        </p:txBody>
      </p:sp>
      <p:sp>
        <p:nvSpPr>
          <p:cNvPr id="1465379" name="Text Box 35"/>
          <p:cNvSpPr txBox="1">
            <a:spLocks noChangeArrowheads="1"/>
          </p:cNvSpPr>
          <p:nvPr/>
        </p:nvSpPr>
        <p:spPr bwMode="auto">
          <a:xfrm>
            <a:off x="3717925" y="4660900"/>
            <a:ext cx="4826000" cy="420688"/>
          </a:xfrm>
          <a:prstGeom prst="rect">
            <a:avLst/>
          </a:prstGeom>
          <a:noFill/>
          <a:ln w="9525">
            <a:noFill/>
            <a:miter lim="800000"/>
            <a:headEnd/>
            <a:tailEnd/>
          </a:ln>
        </p:spPr>
        <p:txBody>
          <a:bodyPr>
            <a:spAutoFit/>
          </a:bodyPr>
          <a:lstStyle/>
          <a:p>
            <a:pPr>
              <a:lnSpc>
                <a:spcPct val="90000"/>
              </a:lnSpc>
            </a:pPr>
            <a:r>
              <a:rPr lang="en-US" sz="2400">
                <a:solidFill>
                  <a:schemeClr val="hlink"/>
                </a:solidFill>
                <a:latin typeface="Arial" pitchFamily="34" charset="0"/>
                <a:sym typeface="Symbol" pitchFamily="18" charset="2"/>
              </a:rPr>
              <a:t></a:t>
            </a:r>
            <a:r>
              <a:rPr lang="en-US" sz="2400">
                <a:solidFill>
                  <a:schemeClr val="hlink"/>
                </a:solidFill>
                <a:latin typeface="Arial" pitchFamily="34" charset="0"/>
                <a:cs typeface="Courier New" pitchFamily="49" charset="0"/>
              </a:rPr>
              <a:t>Baryon number not conserved.</a:t>
            </a:r>
          </a:p>
        </p:txBody>
      </p:sp>
      <p:sp>
        <p:nvSpPr>
          <p:cNvPr id="1465380" name="Text Box 36"/>
          <p:cNvSpPr txBox="1">
            <a:spLocks noChangeArrowheads="1"/>
          </p:cNvSpPr>
          <p:nvPr/>
        </p:nvSpPr>
        <p:spPr bwMode="auto">
          <a:xfrm>
            <a:off x="3722688" y="5375275"/>
            <a:ext cx="5151437" cy="420688"/>
          </a:xfrm>
          <a:prstGeom prst="rect">
            <a:avLst/>
          </a:prstGeom>
          <a:noFill/>
          <a:ln w="9525">
            <a:noFill/>
            <a:miter lim="800000"/>
            <a:headEnd/>
            <a:tailEnd/>
          </a:ln>
        </p:spPr>
        <p:txBody>
          <a:bodyPr>
            <a:spAutoFit/>
          </a:bodyPr>
          <a:lstStyle/>
          <a:p>
            <a:pPr>
              <a:lnSpc>
                <a:spcPct val="90000"/>
              </a:lnSpc>
            </a:pPr>
            <a:r>
              <a:rPr lang="en-US" sz="2400">
                <a:solidFill>
                  <a:schemeClr val="hlink"/>
                </a:solidFill>
                <a:latin typeface="Arial" pitchFamily="34" charset="0"/>
                <a:sym typeface="Symbol" pitchFamily="18" charset="2"/>
              </a:rPr>
              <a:t></a:t>
            </a:r>
            <a:r>
              <a:rPr lang="en-US" sz="2400">
                <a:solidFill>
                  <a:schemeClr val="hlink"/>
                </a:solidFill>
                <a:latin typeface="Arial" pitchFamily="34" charset="0"/>
                <a:cs typeface="Courier New" pitchFamily="49" charset="0"/>
              </a:rPr>
              <a:t>Baryon number not conserved.</a:t>
            </a:r>
          </a:p>
        </p:txBody>
      </p:sp>
      <p:sp>
        <p:nvSpPr>
          <p:cNvPr id="1465382" name="Text Box 38"/>
          <p:cNvSpPr txBox="1">
            <a:spLocks noChangeArrowheads="1"/>
          </p:cNvSpPr>
          <p:nvPr/>
        </p:nvSpPr>
        <p:spPr bwMode="auto">
          <a:xfrm>
            <a:off x="3727450" y="5762625"/>
            <a:ext cx="4127500" cy="420688"/>
          </a:xfrm>
          <a:prstGeom prst="rect">
            <a:avLst/>
          </a:prstGeom>
          <a:noFill/>
          <a:ln w="9525">
            <a:noFill/>
            <a:miter lim="800000"/>
            <a:headEnd/>
            <a:tailEnd/>
          </a:ln>
        </p:spPr>
        <p:txBody>
          <a:bodyPr>
            <a:spAutoFit/>
          </a:bodyPr>
          <a:lstStyle/>
          <a:p>
            <a:pPr>
              <a:lnSpc>
                <a:spcPct val="90000"/>
              </a:lnSpc>
            </a:pPr>
            <a:r>
              <a:rPr lang="en-US" sz="2400">
                <a:solidFill>
                  <a:schemeClr val="hlink"/>
                </a:solidFill>
                <a:latin typeface="Arial" pitchFamily="34" charset="0"/>
                <a:sym typeface="Symbol" pitchFamily="18" charset="2"/>
              </a:rPr>
              <a:t></a:t>
            </a:r>
            <a:r>
              <a:rPr lang="en-US" sz="2400">
                <a:solidFill>
                  <a:schemeClr val="hlink"/>
                </a:solidFill>
                <a:latin typeface="Arial" pitchFamily="34" charset="0"/>
                <a:cs typeface="Courier New" pitchFamily="49" charset="0"/>
              </a:rPr>
              <a:t>Charge not conserved.</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65373"/>
                                        </p:tgtEl>
                                        <p:attrNameLst>
                                          <p:attrName>style.visibility</p:attrName>
                                        </p:attrNameLst>
                                      </p:cBhvr>
                                      <p:to>
                                        <p:strVal val="visible"/>
                                      </p:to>
                                    </p:set>
                                    <p:anim calcmode="lin" valueType="num">
                                      <p:cBhvr additive="base">
                                        <p:cTn id="7" dur="500" fill="hold"/>
                                        <p:tgtEl>
                                          <p:spTgt spid="1465373"/>
                                        </p:tgtEl>
                                        <p:attrNameLst>
                                          <p:attrName>ppt_x</p:attrName>
                                        </p:attrNameLst>
                                      </p:cBhvr>
                                      <p:tavLst>
                                        <p:tav tm="0">
                                          <p:val>
                                            <p:strVal val="#ppt_x"/>
                                          </p:val>
                                        </p:tav>
                                        <p:tav tm="100000">
                                          <p:val>
                                            <p:strVal val="#ppt_x"/>
                                          </p:val>
                                        </p:tav>
                                      </p:tavLst>
                                    </p:anim>
                                    <p:anim calcmode="lin" valueType="num">
                                      <p:cBhvr additive="base">
                                        <p:cTn id="8" dur="500" fill="hold"/>
                                        <p:tgtEl>
                                          <p:spTgt spid="146537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65374"/>
                                        </p:tgtEl>
                                        <p:attrNameLst>
                                          <p:attrName>style.visibility</p:attrName>
                                        </p:attrNameLst>
                                      </p:cBhvr>
                                      <p:to>
                                        <p:strVal val="visible"/>
                                      </p:to>
                                    </p:set>
                                    <p:anim calcmode="lin" valueType="num">
                                      <p:cBhvr additive="base">
                                        <p:cTn id="13" dur="500" fill="hold"/>
                                        <p:tgtEl>
                                          <p:spTgt spid="1465374"/>
                                        </p:tgtEl>
                                        <p:attrNameLst>
                                          <p:attrName>ppt_x</p:attrName>
                                        </p:attrNameLst>
                                      </p:cBhvr>
                                      <p:tavLst>
                                        <p:tav tm="0">
                                          <p:val>
                                            <p:strVal val="#ppt_x"/>
                                          </p:val>
                                        </p:tav>
                                        <p:tav tm="100000">
                                          <p:val>
                                            <p:strVal val="#ppt_x"/>
                                          </p:val>
                                        </p:tav>
                                      </p:tavLst>
                                    </p:anim>
                                    <p:anim calcmode="lin" valueType="num">
                                      <p:cBhvr additive="base">
                                        <p:cTn id="14" dur="500" fill="hold"/>
                                        <p:tgtEl>
                                          <p:spTgt spid="146537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iterate type="lt">
                                    <p:tmPct val="10000"/>
                                  </p:iterate>
                                  <p:childTnLst>
                                    <p:set>
                                      <p:cBhvr>
                                        <p:cTn id="18" dur="1" fill="hold">
                                          <p:stCondLst>
                                            <p:cond delay="0"/>
                                          </p:stCondLst>
                                        </p:cTn>
                                        <p:tgtEl>
                                          <p:spTgt spid="1465375">
                                            <p:txEl>
                                              <p:pRg st="0" end="0"/>
                                            </p:txEl>
                                          </p:spTgt>
                                        </p:tgtEl>
                                        <p:attrNameLst>
                                          <p:attrName>style.visibility</p:attrName>
                                        </p:attrNameLst>
                                      </p:cBhvr>
                                      <p:to>
                                        <p:strVal val="visible"/>
                                      </p:to>
                                    </p:set>
                                    <p:anim calcmode="lin" valueType="num">
                                      <p:cBhvr additive="base">
                                        <p:cTn id="19" dur="500" fill="hold"/>
                                        <p:tgtEl>
                                          <p:spTgt spid="1465375">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46537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type.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iterate type="lt">
                                    <p:tmPct val="10000"/>
                                  </p:iterate>
                                  <p:childTnLst>
                                    <p:set>
                                      <p:cBhvr>
                                        <p:cTn id="24" dur="1" fill="hold">
                                          <p:stCondLst>
                                            <p:cond delay="0"/>
                                          </p:stCondLst>
                                        </p:cTn>
                                        <p:tgtEl>
                                          <p:spTgt spid="1465376">
                                            <p:txEl>
                                              <p:pRg st="0" end="0"/>
                                            </p:txEl>
                                          </p:spTgt>
                                        </p:tgtEl>
                                        <p:attrNameLst>
                                          <p:attrName>style.visibility</p:attrName>
                                        </p:attrNameLst>
                                      </p:cBhvr>
                                      <p:to>
                                        <p:strVal val="visible"/>
                                      </p:to>
                                    </p:set>
                                    <p:anim calcmode="lin" valueType="num">
                                      <p:cBhvr additive="base">
                                        <p:cTn id="25" dur="500" fill="hold"/>
                                        <p:tgtEl>
                                          <p:spTgt spid="1465376">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46537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5" name="type.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iterate type="lt">
                                    <p:tmPct val="10000"/>
                                  </p:iterate>
                                  <p:childTnLst>
                                    <p:set>
                                      <p:cBhvr>
                                        <p:cTn id="30" dur="1" fill="hold">
                                          <p:stCondLst>
                                            <p:cond delay="0"/>
                                          </p:stCondLst>
                                        </p:cTn>
                                        <p:tgtEl>
                                          <p:spTgt spid="1465377">
                                            <p:txEl>
                                              <p:pRg st="0" end="0"/>
                                            </p:txEl>
                                          </p:spTgt>
                                        </p:tgtEl>
                                        <p:attrNameLst>
                                          <p:attrName>style.visibility</p:attrName>
                                        </p:attrNameLst>
                                      </p:cBhvr>
                                      <p:to>
                                        <p:strVal val="visible"/>
                                      </p:to>
                                    </p:set>
                                    <p:anim calcmode="lin" valueType="num">
                                      <p:cBhvr additive="base">
                                        <p:cTn id="31" dur="500" fill="hold"/>
                                        <p:tgtEl>
                                          <p:spTgt spid="1465377">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46537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5" name="type.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iterate type="lt">
                                    <p:tmPct val="10000"/>
                                  </p:iterate>
                                  <p:childTnLst>
                                    <p:set>
                                      <p:cBhvr>
                                        <p:cTn id="36" dur="1" fill="hold">
                                          <p:stCondLst>
                                            <p:cond delay="0"/>
                                          </p:stCondLst>
                                        </p:cTn>
                                        <p:tgtEl>
                                          <p:spTgt spid="1465378">
                                            <p:txEl>
                                              <p:pRg st="0" end="0"/>
                                            </p:txEl>
                                          </p:spTgt>
                                        </p:tgtEl>
                                        <p:attrNameLst>
                                          <p:attrName>style.visibility</p:attrName>
                                        </p:attrNameLst>
                                      </p:cBhvr>
                                      <p:to>
                                        <p:strVal val="visible"/>
                                      </p:to>
                                    </p:set>
                                    <p:anim calcmode="lin" valueType="num">
                                      <p:cBhvr additive="base">
                                        <p:cTn id="37" dur="500" fill="hold"/>
                                        <p:tgtEl>
                                          <p:spTgt spid="1465378">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46537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5" name="type.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iterate type="lt">
                                    <p:tmPct val="10000"/>
                                  </p:iterate>
                                  <p:childTnLst>
                                    <p:set>
                                      <p:cBhvr>
                                        <p:cTn id="42" dur="1" fill="hold">
                                          <p:stCondLst>
                                            <p:cond delay="0"/>
                                          </p:stCondLst>
                                        </p:cTn>
                                        <p:tgtEl>
                                          <p:spTgt spid="1465379">
                                            <p:txEl>
                                              <p:pRg st="0" end="0"/>
                                            </p:txEl>
                                          </p:spTgt>
                                        </p:tgtEl>
                                        <p:attrNameLst>
                                          <p:attrName>style.visibility</p:attrName>
                                        </p:attrNameLst>
                                      </p:cBhvr>
                                      <p:to>
                                        <p:strVal val="visible"/>
                                      </p:to>
                                    </p:set>
                                    <p:anim calcmode="lin" valueType="num">
                                      <p:cBhvr additive="base">
                                        <p:cTn id="43" dur="500" fill="hold"/>
                                        <p:tgtEl>
                                          <p:spTgt spid="1465379">
                                            <p:txEl>
                                              <p:pRg st="0" end="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46537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5" name="type.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iterate type="lt">
                                    <p:tmPct val="10000"/>
                                  </p:iterate>
                                  <p:childTnLst>
                                    <p:set>
                                      <p:cBhvr>
                                        <p:cTn id="48" dur="1" fill="hold">
                                          <p:stCondLst>
                                            <p:cond delay="0"/>
                                          </p:stCondLst>
                                        </p:cTn>
                                        <p:tgtEl>
                                          <p:spTgt spid="1465380">
                                            <p:txEl>
                                              <p:pRg st="0" end="0"/>
                                            </p:txEl>
                                          </p:spTgt>
                                        </p:tgtEl>
                                        <p:attrNameLst>
                                          <p:attrName>style.visibility</p:attrName>
                                        </p:attrNameLst>
                                      </p:cBhvr>
                                      <p:to>
                                        <p:strVal val="visible"/>
                                      </p:to>
                                    </p:set>
                                    <p:anim calcmode="lin" valueType="num">
                                      <p:cBhvr additive="base">
                                        <p:cTn id="49" dur="500" fill="hold"/>
                                        <p:tgtEl>
                                          <p:spTgt spid="1465380">
                                            <p:txEl>
                                              <p:pRg st="0" end="0"/>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146538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5" name="type.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2" fill="hold" nodeType="clickEffect">
                                  <p:stCondLst>
                                    <p:cond delay="0"/>
                                  </p:stCondLst>
                                  <p:iterate type="lt">
                                    <p:tmPct val="10000"/>
                                  </p:iterate>
                                  <p:childTnLst>
                                    <p:set>
                                      <p:cBhvr>
                                        <p:cTn id="54" dur="1" fill="hold">
                                          <p:stCondLst>
                                            <p:cond delay="0"/>
                                          </p:stCondLst>
                                        </p:cTn>
                                        <p:tgtEl>
                                          <p:spTgt spid="1465382">
                                            <p:txEl>
                                              <p:pRg st="0" end="0"/>
                                            </p:txEl>
                                          </p:spTgt>
                                        </p:tgtEl>
                                        <p:attrNameLst>
                                          <p:attrName>style.visibility</p:attrName>
                                        </p:attrNameLst>
                                      </p:cBhvr>
                                      <p:to>
                                        <p:strVal val="visible"/>
                                      </p:to>
                                    </p:set>
                                    <p:anim calcmode="lin" valueType="num">
                                      <p:cBhvr additive="base">
                                        <p:cTn id="55" dur="500" fill="hold"/>
                                        <p:tgtEl>
                                          <p:spTgt spid="1465382">
                                            <p:txEl>
                                              <p:pRg st="0" end="0"/>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146538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3" name="Rectangle 2"/>
          <p:cNvSpPr>
            <a:spLocks noChangeArrowheads="1"/>
          </p:cNvSpPr>
          <p:nvPr/>
        </p:nvSpPr>
        <p:spPr bwMode="auto">
          <a:xfrm>
            <a:off x="685800" y="1338263"/>
            <a:ext cx="7772400" cy="501650"/>
          </a:xfrm>
          <a:prstGeom prst="rect">
            <a:avLst/>
          </a:prstGeom>
          <a:solidFill>
            <a:srgbClr val="EAEAEA"/>
          </a:solidFill>
          <a:ln w="9525">
            <a:noFill/>
            <a:miter lim="800000"/>
            <a:headEnd/>
            <a:tailEnd/>
          </a:ln>
        </p:spPr>
        <p:txBody>
          <a:bodyPr/>
          <a:lstStyle/>
          <a:p>
            <a:r>
              <a:rPr lang="en-US" sz="2400" i="1">
                <a:solidFill>
                  <a:schemeClr val="accent2"/>
                </a:solidFill>
                <a:latin typeface="Arial" pitchFamily="34" charset="0"/>
                <a:cs typeface="Times New Roman" pitchFamily="18" charset="0"/>
              </a:rPr>
              <a:t>Applying conservation laws in particle reactions</a:t>
            </a:r>
          </a:p>
        </p:txBody>
      </p:sp>
      <p:sp>
        <p:nvSpPr>
          <p:cNvPr id="41994" name="Rectangle 28"/>
          <p:cNvSpPr>
            <a:spLocks noChangeArrowheads="1"/>
          </p:cNvSpPr>
          <p:nvPr/>
        </p:nvSpPr>
        <p:spPr bwMode="auto">
          <a:xfrm>
            <a:off x="681038" y="1824038"/>
            <a:ext cx="7772400" cy="1701800"/>
          </a:xfrm>
          <a:prstGeom prst="rect">
            <a:avLst/>
          </a:prstGeom>
          <a:solidFill>
            <a:srgbClr val="CCFFCC"/>
          </a:solidFill>
          <a:ln w="9525">
            <a:noFill/>
            <a:miter lim="800000"/>
            <a:headEnd/>
            <a:tailEnd/>
          </a:ln>
        </p:spPr>
        <p:txBody>
          <a:bodyPr/>
          <a:lstStyle/>
          <a:p>
            <a:endParaRPr lang="en-US"/>
          </a:p>
        </p:txBody>
      </p:sp>
      <p:sp>
        <p:nvSpPr>
          <p:cNvPr id="41987" name="Rectangle 3"/>
          <p:cNvSpPr>
            <a:spLocks noGrp="1" noChangeArrowheads="1"/>
          </p:cNvSpPr>
          <p:nvPr>
            <p:ph type="ctrTitle"/>
          </p:nvPr>
        </p:nvSpPr>
        <p:spPr>
          <a:xfrm>
            <a:off x="685800" y="438150"/>
            <a:ext cx="8202613"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sp>
        <p:nvSpPr>
          <p:cNvPr id="41988" name="Rectangle 4"/>
          <p:cNvSpPr>
            <a:spLocks noChangeArrowheads="1"/>
          </p:cNvSpPr>
          <p:nvPr/>
        </p:nvSpPr>
        <p:spPr bwMode="auto">
          <a:xfrm>
            <a:off x="681038" y="1992313"/>
            <a:ext cx="7772400" cy="1593850"/>
          </a:xfrm>
          <a:prstGeom prst="rect">
            <a:avLst/>
          </a:prstGeom>
          <a:solidFill>
            <a:srgbClr val="CCFFCC"/>
          </a:solidFill>
          <a:ln w="9525">
            <a:noFill/>
            <a:miter lim="800000"/>
            <a:headEnd/>
            <a:tailEnd/>
          </a:ln>
        </p:spPr>
        <p:txBody>
          <a:bodyPr/>
          <a:lstStyle/>
          <a:p>
            <a:endParaRPr lang="en-US"/>
          </a:p>
        </p:txBody>
      </p:sp>
      <p:pic>
        <p:nvPicPr>
          <p:cNvPr id="1467400" name="Picture 8"/>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11200" y="2290763"/>
            <a:ext cx="7716838" cy="1119187"/>
          </a:xfrm>
          <a:prstGeom prst="rect">
            <a:avLst/>
          </a:prstGeom>
          <a:noFill/>
          <a:ln w="9525">
            <a:noFill/>
            <a:miter lim="800000"/>
            <a:headEnd/>
            <a:tailEnd/>
          </a:ln>
        </p:spPr>
      </p:pic>
      <p:sp>
        <p:nvSpPr>
          <p:cNvPr id="1467401" name="Text Box 9"/>
          <p:cNvSpPr txBox="1">
            <a:spLocks noChangeArrowheads="1"/>
          </p:cNvSpPr>
          <p:nvPr/>
        </p:nvSpPr>
        <p:spPr bwMode="auto">
          <a:xfrm>
            <a:off x="1281113" y="2998788"/>
            <a:ext cx="5475287" cy="420687"/>
          </a:xfrm>
          <a:prstGeom prst="rect">
            <a:avLst/>
          </a:prstGeom>
          <a:noFill/>
          <a:ln w="9525">
            <a:noFill/>
            <a:miter lim="800000"/>
            <a:headEnd/>
            <a:tailEnd/>
          </a:ln>
        </p:spPr>
        <p:txBody>
          <a:bodyPr>
            <a:spAutoFit/>
          </a:bodyPr>
          <a:lstStyle/>
          <a:p>
            <a:pPr>
              <a:lnSpc>
                <a:spcPct val="90000"/>
              </a:lnSpc>
            </a:pPr>
            <a:r>
              <a:rPr lang="en-US" sz="2400">
                <a:solidFill>
                  <a:schemeClr val="hlink"/>
                </a:solidFill>
                <a:latin typeface="Arial" pitchFamily="34" charset="0"/>
                <a:sym typeface="Symbol" pitchFamily="18" charset="2"/>
              </a:rPr>
              <a:t></a:t>
            </a:r>
            <a:r>
              <a:rPr lang="en-US" sz="2400">
                <a:solidFill>
                  <a:schemeClr val="hlink"/>
                </a:solidFill>
                <a:latin typeface="Arial" pitchFamily="34" charset="0"/>
                <a:cs typeface="Courier New" pitchFamily="49" charset="0"/>
              </a:rPr>
              <a:t>Gluons.</a:t>
            </a:r>
          </a:p>
        </p:txBody>
      </p:sp>
      <p:pic>
        <p:nvPicPr>
          <p:cNvPr id="1465373" name="Picture 29"/>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00088" y="1901825"/>
            <a:ext cx="4157662" cy="285750"/>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67400"/>
                                        </p:tgtEl>
                                        <p:attrNameLst>
                                          <p:attrName>style.visibility</p:attrName>
                                        </p:attrNameLst>
                                      </p:cBhvr>
                                      <p:to>
                                        <p:strVal val="visible"/>
                                      </p:to>
                                    </p:set>
                                    <p:anim calcmode="lin" valueType="num">
                                      <p:cBhvr additive="base">
                                        <p:cTn id="7" dur="500" fill="hold"/>
                                        <p:tgtEl>
                                          <p:spTgt spid="1467400"/>
                                        </p:tgtEl>
                                        <p:attrNameLst>
                                          <p:attrName>ppt_x</p:attrName>
                                        </p:attrNameLst>
                                      </p:cBhvr>
                                      <p:tavLst>
                                        <p:tav tm="0">
                                          <p:val>
                                            <p:strVal val="#ppt_x"/>
                                          </p:val>
                                        </p:tav>
                                        <p:tav tm="100000">
                                          <p:val>
                                            <p:strVal val="#ppt_x"/>
                                          </p:val>
                                        </p:tav>
                                      </p:tavLst>
                                    </p:anim>
                                    <p:anim calcmode="lin" valueType="num">
                                      <p:cBhvr additive="base">
                                        <p:cTn id="8" dur="500" fill="hold"/>
                                        <p:tgtEl>
                                          <p:spTgt spid="146740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iterate type="lt">
                                    <p:tmPct val="10000"/>
                                  </p:iterate>
                                  <p:childTnLst>
                                    <p:set>
                                      <p:cBhvr>
                                        <p:cTn id="12" dur="1" fill="hold">
                                          <p:stCondLst>
                                            <p:cond delay="0"/>
                                          </p:stCondLst>
                                        </p:cTn>
                                        <p:tgtEl>
                                          <p:spTgt spid="1467401">
                                            <p:txEl>
                                              <p:pRg st="0" end="0"/>
                                            </p:txEl>
                                          </p:spTgt>
                                        </p:tgtEl>
                                        <p:attrNameLst>
                                          <p:attrName>style.visibility</p:attrName>
                                        </p:attrNameLst>
                                      </p:cBhvr>
                                      <p:to>
                                        <p:strVal val="visible"/>
                                      </p:to>
                                    </p:set>
                                    <p:anim calcmode="lin" valueType="num">
                                      <p:cBhvr additive="base">
                                        <p:cTn id="13" dur="500" fill="hold"/>
                                        <p:tgtEl>
                                          <p:spTgt spid="1467401">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46740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21" name="Rectangle 2"/>
          <p:cNvSpPr>
            <a:spLocks noChangeArrowheads="1"/>
          </p:cNvSpPr>
          <p:nvPr/>
        </p:nvSpPr>
        <p:spPr bwMode="auto">
          <a:xfrm>
            <a:off x="685800" y="1338263"/>
            <a:ext cx="7772400" cy="501650"/>
          </a:xfrm>
          <a:prstGeom prst="rect">
            <a:avLst/>
          </a:prstGeom>
          <a:solidFill>
            <a:srgbClr val="EAEAEA"/>
          </a:solidFill>
          <a:ln w="9525">
            <a:noFill/>
            <a:miter lim="800000"/>
            <a:headEnd/>
            <a:tailEnd/>
          </a:ln>
        </p:spPr>
        <p:txBody>
          <a:bodyPr/>
          <a:lstStyle/>
          <a:p>
            <a:r>
              <a:rPr lang="en-US" sz="2400" i="1">
                <a:solidFill>
                  <a:schemeClr val="accent2"/>
                </a:solidFill>
                <a:latin typeface="Arial" pitchFamily="34" charset="0"/>
                <a:cs typeface="Times New Roman" pitchFamily="18" charset="0"/>
              </a:rPr>
              <a:t>Applying conservation laws in particle reactions</a:t>
            </a:r>
          </a:p>
        </p:txBody>
      </p:sp>
      <p:sp>
        <p:nvSpPr>
          <p:cNvPr id="43022" name="Rectangle 28"/>
          <p:cNvSpPr>
            <a:spLocks noChangeArrowheads="1"/>
          </p:cNvSpPr>
          <p:nvPr/>
        </p:nvSpPr>
        <p:spPr bwMode="auto">
          <a:xfrm>
            <a:off x="681038" y="1824038"/>
            <a:ext cx="7772400" cy="5033962"/>
          </a:xfrm>
          <a:prstGeom prst="rect">
            <a:avLst/>
          </a:prstGeom>
          <a:solidFill>
            <a:srgbClr val="CCFFCC"/>
          </a:solidFill>
          <a:ln w="9525">
            <a:noFill/>
            <a:miter lim="800000"/>
            <a:headEnd/>
            <a:tailEnd/>
          </a:ln>
        </p:spPr>
        <p:txBody>
          <a:bodyPr/>
          <a:lstStyle/>
          <a:p>
            <a:endParaRPr lang="en-US"/>
          </a:p>
        </p:txBody>
      </p:sp>
      <p:sp>
        <p:nvSpPr>
          <p:cNvPr id="43011" name="Rectangle 3"/>
          <p:cNvSpPr>
            <a:spLocks noGrp="1" noChangeArrowheads="1"/>
          </p:cNvSpPr>
          <p:nvPr>
            <p:ph type="ctrTitle"/>
          </p:nvPr>
        </p:nvSpPr>
        <p:spPr>
          <a:xfrm>
            <a:off x="685800" y="438150"/>
            <a:ext cx="8047038"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pic>
        <p:nvPicPr>
          <p:cNvPr id="1469448" name="Picture 8"/>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92150" y="1928813"/>
            <a:ext cx="4592638" cy="273050"/>
          </a:xfrm>
          <a:prstGeom prst="rect">
            <a:avLst/>
          </a:prstGeom>
          <a:noFill/>
          <a:ln w="9525">
            <a:noFill/>
            <a:miter lim="800000"/>
            <a:headEnd/>
            <a:tailEnd/>
          </a:ln>
        </p:spPr>
      </p:pic>
      <p:pic>
        <p:nvPicPr>
          <p:cNvPr id="1469449" name="Picture 9"/>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96913" y="2252663"/>
            <a:ext cx="7802562" cy="627062"/>
          </a:xfrm>
          <a:prstGeom prst="rect">
            <a:avLst/>
          </a:prstGeom>
          <a:noFill/>
          <a:ln w="9525">
            <a:noFill/>
            <a:miter lim="800000"/>
            <a:headEnd/>
            <a:tailEnd/>
          </a:ln>
        </p:spPr>
      </p:pic>
      <p:pic>
        <p:nvPicPr>
          <p:cNvPr id="1469450" name="Picture 10"/>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708025" y="2860675"/>
            <a:ext cx="7724775" cy="1947863"/>
          </a:xfrm>
          <a:prstGeom prst="rect">
            <a:avLst/>
          </a:prstGeom>
          <a:noFill/>
          <a:ln w="9525">
            <a:noFill/>
            <a:miter lim="800000"/>
            <a:headEnd/>
            <a:tailEnd/>
          </a:ln>
        </p:spPr>
      </p:pic>
      <p:sp>
        <p:nvSpPr>
          <p:cNvPr id="1469451" name="Text Box 11"/>
          <p:cNvSpPr txBox="1">
            <a:spLocks noChangeArrowheads="1"/>
          </p:cNvSpPr>
          <p:nvPr/>
        </p:nvSpPr>
        <p:spPr bwMode="auto">
          <a:xfrm>
            <a:off x="1993900" y="3263900"/>
            <a:ext cx="5475288" cy="420688"/>
          </a:xfrm>
          <a:prstGeom prst="rect">
            <a:avLst/>
          </a:prstGeom>
          <a:noFill/>
          <a:ln w="9525">
            <a:noFill/>
            <a:miter lim="800000"/>
            <a:headEnd/>
            <a:tailEnd/>
          </a:ln>
        </p:spPr>
        <p:txBody>
          <a:bodyPr>
            <a:spAutoFit/>
          </a:bodyPr>
          <a:lstStyle/>
          <a:p>
            <a:pPr>
              <a:lnSpc>
                <a:spcPct val="90000"/>
              </a:lnSpc>
            </a:pPr>
            <a:r>
              <a:rPr lang="en-US" sz="2400">
                <a:solidFill>
                  <a:schemeClr val="hlink"/>
                </a:solidFill>
                <a:latin typeface="Arial" pitchFamily="34" charset="0"/>
                <a:sym typeface="Symbol" pitchFamily="18" charset="2"/>
              </a:rPr>
              <a:t></a:t>
            </a:r>
            <a:r>
              <a:rPr lang="en-US" sz="2400">
                <a:solidFill>
                  <a:schemeClr val="hlink"/>
                </a:solidFill>
                <a:latin typeface="Arial" pitchFamily="34" charset="0"/>
                <a:cs typeface="Courier New" pitchFamily="49" charset="0"/>
              </a:rPr>
              <a:t>Conservation of charge.</a:t>
            </a:r>
          </a:p>
        </p:txBody>
      </p:sp>
      <p:sp>
        <p:nvSpPr>
          <p:cNvPr id="1469452" name="Text Box 12"/>
          <p:cNvSpPr txBox="1">
            <a:spLocks noChangeArrowheads="1"/>
          </p:cNvSpPr>
          <p:nvPr/>
        </p:nvSpPr>
        <p:spPr bwMode="auto">
          <a:xfrm>
            <a:off x="1989138" y="3851275"/>
            <a:ext cx="5475287" cy="420688"/>
          </a:xfrm>
          <a:prstGeom prst="rect">
            <a:avLst/>
          </a:prstGeom>
          <a:noFill/>
          <a:ln w="9525">
            <a:noFill/>
            <a:miter lim="800000"/>
            <a:headEnd/>
            <a:tailEnd/>
          </a:ln>
        </p:spPr>
        <p:txBody>
          <a:bodyPr>
            <a:spAutoFit/>
          </a:bodyPr>
          <a:lstStyle/>
          <a:p>
            <a:pPr>
              <a:lnSpc>
                <a:spcPct val="90000"/>
              </a:lnSpc>
            </a:pPr>
            <a:r>
              <a:rPr lang="en-US" sz="2400">
                <a:solidFill>
                  <a:schemeClr val="hlink"/>
                </a:solidFill>
                <a:latin typeface="Arial" pitchFamily="34" charset="0"/>
                <a:sym typeface="Symbol" pitchFamily="18" charset="2"/>
              </a:rPr>
              <a:t></a:t>
            </a:r>
            <a:r>
              <a:rPr lang="en-US" sz="2400">
                <a:solidFill>
                  <a:schemeClr val="hlink"/>
                </a:solidFill>
                <a:latin typeface="Arial" pitchFamily="34" charset="0"/>
                <a:cs typeface="Courier New" pitchFamily="49" charset="0"/>
              </a:rPr>
              <a:t>Conservation of baryon number.</a:t>
            </a:r>
          </a:p>
        </p:txBody>
      </p:sp>
      <p:sp>
        <p:nvSpPr>
          <p:cNvPr id="1469453" name="Text Box 13"/>
          <p:cNvSpPr txBox="1">
            <a:spLocks noChangeArrowheads="1"/>
          </p:cNvSpPr>
          <p:nvPr/>
        </p:nvSpPr>
        <p:spPr bwMode="auto">
          <a:xfrm>
            <a:off x="1987550" y="4391025"/>
            <a:ext cx="6594475" cy="420688"/>
          </a:xfrm>
          <a:prstGeom prst="rect">
            <a:avLst/>
          </a:prstGeom>
          <a:noFill/>
          <a:ln w="9525">
            <a:noFill/>
            <a:miter lim="800000"/>
            <a:headEnd/>
            <a:tailEnd/>
          </a:ln>
        </p:spPr>
        <p:txBody>
          <a:bodyPr>
            <a:spAutoFit/>
          </a:bodyPr>
          <a:lstStyle/>
          <a:p>
            <a:pPr>
              <a:lnSpc>
                <a:spcPct val="90000"/>
              </a:lnSpc>
            </a:pPr>
            <a:r>
              <a:rPr lang="en-US" sz="2400">
                <a:solidFill>
                  <a:schemeClr val="hlink"/>
                </a:solidFill>
                <a:latin typeface="Arial" pitchFamily="34" charset="0"/>
                <a:sym typeface="Symbol" pitchFamily="18" charset="2"/>
              </a:rPr>
              <a:t></a:t>
            </a:r>
            <a:r>
              <a:rPr lang="en-US" sz="2400">
                <a:solidFill>
                  <a:schemeClr val="hlink"/>
                </a:solidFill>
                <a:latin typeface="Arial" pitchFamily="34" charset="0"/>
                <a:cs typeface="Courier New" pitchFamily="49" charset="0"/>
              </a:rPr>
              <a:t>Conservation of lepton number (by family).</a:t>
            </a:r>
          </a:p>
        </p:txBody>
      </p:sp>
      <p:sp>
        <p:nvSpPr>
          <p:cNvPr id="1469454" name="Text Box 14"/>
          <p:cNvSpPr txBox="1">
            <a:spLocks noChangeArrowheads="1"/>
          </p:cNvSpPr>
          <p:nvPr/>
        </p:nvSpPr>
        <p:spPr bwMode="auto">
          <a:xfrm>
            <a:off x="1968500" y="4948238"/>
            <a:ext cx="6521450" cy="749300"/>
          </a:xfrm>
          <a:prstGeom prst="rect">
            <a:avLst/>
          </a:prstGeom>
          <a:noFill/>
          <a:ln w="9525">
            <a:noFill/>
            <a:miter lim="800000"/>
            <a:headEnd/>
            <a:tailEnd/>
          </a:ln>
        </p:spPr>
        <p:txBody>
          <a:bodyPr>
            <a:spAutoFit/>
          </a:bodyPr>
          <a:lstStyle/>
          <a:p>
            <a:pPr>
              <a:lnSpc>
                <a:spcPct val="90000"/>
              </a:lnSpc>
            </a:pPr>
            <a:r>
              <a:rPr lang="en-US" sz="2400">
                <a:solidFill>
                  <a:srgbClr val="FF3300"/>
                </a:solidFill>
                <a:latin typeface="Arial" pitchFamily="34" charset="0"/>
                <a:sym typeface="Symbol" pitchFamily="18" charset="2"/>
              </a:rPr>
              <a:t></a:t>
            </a:r>
            <a:r>
              <a:rPr lang="en-US" sz="2400" i="1">
                <a:solidFill>
                  <a:srgbClr val="FF3300"/>
                </a:solidFill>
                <a:latin typeface="Arial" pitchFamily="34" charset="0"/>
                <a:cs typeface="Courier New" pitchFamily="49" charset="0"/>
              </a:rPr>
              <a:t>Also </a:t>
            </a:r>
            <a:r>
              <a:rPr lang="en-US" sz="2400">
                <a:solidFill>
                  <a:srgbClr val="FF3300"/>
                </a:solidFill>
                <a:latin typeface="Arial" pitchFamily="34" charset="0"/>
                <a:cs typeface="Courier New" pitchFamily="49" charset="0"/>
              </a:rPr>
              <a:t>strangeness, parity, isotopic spin, angular momentum.</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69448"/>
                                        </p:tgtEl>
                                        <p:attrNameLst>
                                          <p:attrName>style.visibility</p:attrName>
                                        </p:attrNameLst>
                                      </p:cBhvr>
                                      <p:to>
                                        <p:strVal val="visible"/>
                                      </p:to>
                                    </p:set>
                                    <p:anim calcmode="lin" valueType="num">
                                      <p:cBhvr additive="base">
                                        <p:cTn id="7" dur="500" fill="hold"/>
                                        <p:tgtEl>
                                          <p:spTgt spid="1469448"/>
                                        </p:tgtEl>
                                        <p:attrNameLst>
                                          <p:attrName>ppt_x</p:attrName>
                                        </p:attrNameLst>
                                      </p:cBhvr>
                                      <p:tavLst>
                                        <p:tav tm="0">
                                          <p:val>
                                            <p:strVal val="#ppt_x"/>
                                          </p:val>
                                        </p:tav>
                                        <p:tav tm="100000">
                                          <p:val>
                                            <p:strVal val="#ppt_x"/>
                                          </p:val>
                                        </p:tav>
                                      </p:tavLst>
                                    </p:anim>
                                    <p:anim calcmode="lin" valueType="num">
                                      <p:cBhvr additive="base">
                                        <p:cTn id="8" dur="500" fill="hold"/>
                                        <p:tgtEl>
                                          <p:spTgt spid="146944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69449"/>
                                        </p:tgtEl>
                                        <p:attrNameLst>
                                          <p:attrName>style.visibility</p:attrName>
                                        </p:attrNameLst>
                                      </p:cBhvr>
                                      <p:to>
                                        <p:strVal val="visible"/>
                                      </p:to>
                                    </p:set>
                                    <p:anim calcmode="lin" valueType="num">
                                      <p:cBhvr additive="base">
                                        <p:cTn id="13" dur="500" fill="hold"/>
                                        <p:tgtEl>
                                          <p:spTgt spid="1469449"/>
                                        </p:tgtEl>
                                        <p:attrNameLst>
                                          <p:attrName>ppt_x</p:attrName>
                                        </p:attrNameLst>
                                      </p:cBhvr>
                                      <p:tavLst>
                                        <p:tav tm="0">
                                          <p:val>
                                            <p:strVal val="#ppt_x"/>
                                          </p:val>
                                        </p:tav>
                                        <p:tav tm="100000">
                                          <p:val>
                                            <p:strVal val="#ppt_x"/>
                                          </p:val>
                                        </p:tav>
                                      </p:tavLst>
                                    </p:anim>
                                    <p:anim calcmode="lin" valueType="num">
                                      <p:cBhvr additive="base">
                                        <p:cTn id="14" dur="500" fill="hold"/>
                                        <p:tgtEl>
                                          <p:spTgt spid="146944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69450"/>
                                        </p:tgtEl>
                                        <p:attrNameLst>
                                          <p:attrName>style.visibility</p:attrName>
                                        </p:attrNameLst>
                                      </p:cBhvr>
                                      <p:to>
                                        <p:strVal val="visible"/>
                                      </p:to>
                                    </p:set>
                                    <p:anim calcmode="lin" valueType="num">
                                      <p:cBhvr additive="base">
                                        <p:cTn id="19" dur="500" fill="hold"/>
                                        <p:tgtEl>
                                          <p:spTgt spid="1469450"/>
                                        </p:tgtEl>
                                        <p:attrNameLst>
                                          <p:attrName>ppt_x</p:attrName>
                                        </p:attrNameLst>
                                      </p:cBhvr>
                                      <p:tavLst>
                                        <p:tav tm="0">
                                          <p:val>
                                            <p:strVal val="#ppt_x"/>
                                          </p:val>
                                        </p:tav>
                                        <p:tav tm="100000">
                                          <p:val>
                                            <p:strVal val="#ppt_x"/>
                                          </p:val>
                                        </p:tav>
                                      </p:tavLst>
                                    </p:anim>
                                    <p:anim calcmode="lin" valueType="num">
                                      <p:cBhvr additive="base">
                                        <p:cTn id="20" dur="500" fill="hold"/>
                                        <p:tgtEl>
                                          <p:spTgt spid="146945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iterate type="lt">
                                    <p:tmPct val="10000"/>
                                  </p:iterate>
                                  <p:childTnLst>
                                    <p:set>
                                      <p:cBhvr>
                                        <p:cTn id="24" dur="1" fill="hold">
                                          <p:stCondLst>
                                            <p:cond delay="0"/>
                                          </p:stCondLst>
                                        </p:cTn>
                                        <p:tgtEl>
                                          <p:spTgt spid="1469451">
                                            <p:txEl>
                                              <p:pRg st="0" end="0"/>
                                            </p:txEl>
                                          </p:spTgt>
                                        </p:tgtEl>
                                        <p:attrNameLst>
                                          <p:attrName>style.visibility</p:attrName>
                                        </p:attrNameLst>
                                      </p:cBhvr>
                                      <p:to>
                                        <p:strVal val="visible"/>
                                      </p:to>
                                    </p:set>
                                    <p:anim calcmode="lin" valueType="num">
                                      <p:cBhvr additive="base">
                                        <p:cTn id="25" dur="500" fill="hold"/>
                                        <p:tgtEl>
                                          <p:spTgt spid="1469451">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46945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5" name="type.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iterate type="lt">
                                    <p:tmPct val="10000"/>
                                  </p:iterate>
                                  <p:childTnLst>
                                    <p:set>
                                      <p:cBhvr>
                                        <p:cTn id="30" dur="1" fill="hold">
                                          <p:stCondLst>
                                            <p:cond delay="0"/>
                                          </p:stCondLst>
                                        </p:cTn>
                                        <p:tgtEl>
                                          <p:spTgt spid="1469452">
                                            <p:txEl>
                                              <p:pRg st="0" end="0"/>
                                            </p:txEl>
                                          </p:spTgt>
                                        </p:tgtEl>
                                        <p:attrNameLst>
                                          <p:attrName>style.visibility</p:attrName>
                                        </p:attrNameLst>
                                      </p:cBhvr>
                                      <p:to>
                                        <p:strVal val="visible"/>
                                      </p:to>
                                    </p:set>
                                    <p:anim calcmode="lin" valueType="num">
                                      <p:cBhvr additive="base">
                                        <p:cTn id="31" dur="500" fill="hold"/>
                                        <p:tgtEl>
                                          <p:spTgt spid="1469452">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46945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5" name="type.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iterate type="lt">
                                    <p:tmPct val="10000"/>
                                  </p:iterate>
                                  <p:childTnLst>
                                    <p:set>
                                      <p:cBhvr>
                                        <p:cTn id="36" dur="1" fill="hold">
                                          <p:stCondLst>
                                            <p:cond delay="0"/>
                                          </p:stCondLst>
                                        </p:cTn>
                                        <p:tgtEl>
                                          <p:spTgt spid="1469453">
                                            <p:txEl>
                                              <p:pRg st="0" end="0"/>
                                            </p:txEl>
                                          </p:spTgt>
                                        </p:tgtEl>
                                        <p:attrNameLst>
                                          <p:attrName>style.visibility</p:attrName>
                                        </p:attrNameLst>
                                      </p:cBhvr>
                                      <p:to>
                                        <p:strVal val="visible"/>
                                      </p:to>
                                    </p:set>
                                    <p:anim calcmode="lin" valueType="num">
                                      <p:cBhvr additive="base">
                                        <p:cTn id="37" dur="500" fill="hold"/>
                                        <p:tgtEl>
                                          <p:spTgt spid="1469453">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46945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5" name="type.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iterate type="lt">
                                    <p:tmPct val="10000"/>
                                  </p:iterate>
                                  <p:childTnLst>
                                    <p:set>
                                      <p:cBhvr>
                                        <p:cTn id="42" dur="1" fill="hold">
                                          <p:stCondLst>
                                            <p:cond delay="0"/>
                                          </p:stCondLst>
                                        </p:cTn>
                                        <p:tgtEl>
                                          <p:spTgt spid="1469454">
                                            <p:txEl>
                                              <p:pRg st="0" end="0"/>
                                            </p:txEl>
                                          </p:spTgt>
                                        </p:tgtEl>
                                        <p:attrNameLst>
                                          <p:attrName>style.visibility</p:attrName>
                                        </p:attrNameLst>
                                      </p:cBhvr>
                                      <p:to>
                                        <p:strVal val="visible"/>
                                      </p:to>
                                    </p:set>
                                    <p:anim calcmode="lin" valueType="num">
                                      <p:cBhvr additive="base">
                                        <p:cTn id="43" dur="500" fill="hold"/>
                                        <p:tgtEl>
                                          <p:spTgt spid="1469454">
                                            <p:txEl>
                                              <p:pRg st="0" end="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46945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47" name="Rectangle 2"/>
          <p:cNvSpPr>
            <a:spLocks noChangeArrowheads="1"/>
          </p:cNvSpPr>
          <p:nvPr/>
        </p:nvSpPr>
        <p:spPr bwMode="auto">
          <a:xfrm>
            <a:off x="685800" y="1338263"/>
            <a:ext cx="7772400" cy="501650"/>
          </a:xfrm>
          <a:prstGeom prst="rect">
            <a:avLst/>
          </a:prstGeom>
          <a:solidFill>
            <a:srgbClr val="EAEAEA"/>
          </a:solidFill>
          <a:ln w="9525">
            <a:noFill/>
            <a:miter lim="800000"/>
            <a:headEnd/>
            <a:tailEnd/>
          </a:ln>
        </p:spPr>
        <p:txBody>
          <a:bodyPr/>
          <a:lstStyle/>
          <a:p>
            <a:r>
              <a:rPr lang="en-US" sz="2400" i="1">
                <a:solidFill>
                  <a:schemeClr val="accent2"/>
                </a:solidFill>
                <a:latin typeface="Arial" pitchFamily="34" charset="0"/>
                <a:cs typeface="Times New Roman" pitchFamily="18" charset="0"/>
              </a:rPr>
              <a:t>Applying conservation laws in particle reactions</a:t>
            </a:r>
          </a:p>
        </p:txBody>
      </p:sp>
      <p:sp>
        <p:nvSpPr>
          <p:cNvPr id="44048" name="Rectangle 28"/>
          <p:cNvSpPr>
            <a:spLocks noChangeArrowheads="1"/>
          </p:cNvSpPr>
          <p:nvPr/>
        </p:nvSpPr>
        <p:spPr bwMode="auto">
          <a:xfrm>
            <a:off x="681038" y="1824038"/>
            <a:ext cx="7772400" cy="5033962"/>
          </a:xfrm>
          <a:prstGeom prst="rect">
            <a:avLst/>
          </a:prstGeom>
          <a:solidFill>
            <a:srgbClr val="CCFFCC"/>
          </a:solidFill>
          <a:ln w="9525">
            <a:noFill/>
            <a:miter lim="800000"/>
            <a:headEnd/>
            <a:tailEnd/>
          </a:ln>
        </p:spPr>
        <p:txBody>
          <a:bodyPr/>
          <a:lstStyle/>
          <a:p>
            <a:endParaRPr lang="en-US"/>
          </a:p>
        </p:txBody>
      </p:sp>
      <p:pic>
        <p:nvPicPr>
          <p:cNvPr id="1469448" name="Picture 8"/>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92150" y="1928813"/>
            <a:ext cx="4592638" cy="273050"/>
          </a:xfrm>
          <a:prstGeom prst="rect">
            <a:avLst/>
          </a:prstGeom>
          <a:noFill/>
          <a:ln w="9525">
            <a:noFill/>
            <a:miter lim="800000"/>
            <a:headEnd/>
            <a:tailEnd/>
          </a:ln>
        </p:spPr>
      </p:pic>
      <p:pic>
        <p:nvPicPr>
          <p:cNvPr id="1469449" name="Picture 9"/>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96913" y="2252663"/>
            <a:ext cx="7802562" cy="627062"/>
          </a:xfrm>
          <a:prstGeom prst="rect">
            <a:avLst/>
          </a:prstGeom>
          <a:noFill/>
          <a:ln w="9525">
            <a:noFill/>
            <a:miter lim="800000"/>
            <a:headEnd/>
            <a:tailEnd/>
          </a:ln>
        </p:spPr>
      </p:pic>
      <p:sp>
        <p:nvSpPr>
          <p:cNvPr id="44035" name="Rectangle 3"/>
          <p:cNvSpPr>
            <a:spLocks noGrp="1" noChangeArrowheads="1"/>
          </p:cNvSpPr>
          <p:nvPr>
            <p:ph type="ctrTitle"/>
          </p:nvPr>
        </p:nvSpPr>
        <p:spPr>
          <a:xfrm>
            <a:off x="685800" y="438150"/>
            <a:ext cx="8166100"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pic>
        <p:nvPicPr>
          <p:cNvPr id="1471500" name="Picture 12"/>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693738" y="2898775"/>
            <a:ext cx="7737475" cy="3970338"/>
          </a:xfrm>
          <a:prstGeom prst="rect">
            <a:avLst/>
          </a:prstGeom>
          <a:noFill/>
          <a:ln w="9525">
            <a:noFill/>
            <a:miter lim="800000"/>
            <a:headEnd/>
            <a:tailEnd/>
          </a:ln>
        </p:spPr>
      </p:pic>
      <p:sp>
        <p:nvSpPr>
          <p:cNvPr id="1471501" name="Text Box 13"/>
          <p:cNvSpPr txBox="1">
            <a:spLocks noChangeArrowheads="1"/>
          </p:cNvSpPr>
          <p:nvPr/>
        </p:nvSpPr>
        <p:spPr bwMode="auto">
          <a:xfrm>
            <a:off x="1909763" y="4911725"/>
            <a:ext cx="6523037" cy="420688"/>
          </a:xfrm>
          <a:prstGeom prst="rect">
            <a:avLst/>
          </a:prstGeom>
          <a:noFill/>
          <a:ln w="9525">
            <a:noFill/>
            <a:miter lim="800000"/>
            <a:headEnd/>
            <a:tailEnd/>
          </a:ln>
        </p:spPr>
        <p:txBody>
          <a:bodyPr>
            <a:spAutoFit/>
          </a:bodyPr>
          <a:lstStyle/>
          <a:p>
            <a:pPr>
              <a:lnSpc>
                <a:spcPct val="90000"/>
              </a:lnSpc>
            </a:pPr>
            <a:r>
              <a:rPr lang="en-US" sz="2400">
                <a:solidFill>
                  <a:schemeClr val="hlink"/>
                </a:solidFill>
                <a:latin typeface="Arial" pitchFamily="34" charset="0"/>
                <a:sym typeface="Symbol" pitchFamily="18" charset="2"/>
              </a:rPr>
              <a:t></a:t>
            </a:r>
            <a:r>
              <a:rPr lang="en-US" sz="2400">
                <a:solidFill>
                  <a:schemeClr val="hlink"/>
                </a:solidFill>
                <a:latin typeface="Arial" pitchFamily="34" charset="0"/>
                <a:cs typeface="Courier New" pitchFamily="49" charset="0"/>
              </a:rPr>
              <a:t>Family I lepton number is not conserved.</a:t>
            </a:r>
          </a:p>
        </p:txBody>
      </p:sp>
      <p:sp>
        <p:nvSpPr>
          <p:cNvPr id="1471502" name="Text Box 14"/>
          <p:cNvSpPr txBox="1">
            <a:spLocks noChangeArrowheads="1"/>
          </p:cNvSpPr>
          <p:nvPr/>
        </p:nvSpPr>
        <p:spPr bwMode="auto">
          <a:xfrm>
            <a:off x="1908175" y="5364163"/>
            <a:ext cx="6523038" cy="749300"/>
          </a:xfrm>
          <a:prstGeom prst="rect">
            <a:avLst/>
          </a:prstGeom>
          <a:noFill/>
          <a:ln w="9525">
            <a:noFill/>
            <a:miter lim="800000"/>
            <a:headEnd/>
            <a:tailEnd/>
          </a:ln>
        </p:spPr>
        <p:txBody>
          <a:bodyPr>
            <a:spAutoFit/>
          </a:bodyPr>
          <a:lstStyle/>
          <a:p>
            <a:pPr>
              <a:lnSpc>
                <a:spcPct val="90000"/>
              </a:lnSpc>
            </a:pPr>
            <a:r>
              <a:rPr lang="en-US" sz="2400">
                <a:solidFill>
                  <a:schemeClr val="hlink"/>
                </a:solidFill>
                <a:latin typeface="Arial" pitchFamily="34" charset="0"/>
                <a:sym typeface="Symbol" pitchFamily="18" charset="2"/>
              </a:rPr>
              <a:t></a:t>
            </a:r>
            <a:r>
              <a:rPr lang="en-US" sz="2400">
                <a:solidFill>
                  <a:schemeClr val="hlink"/>
                </a:solidFill>
                <a:latin typeface="Arial" pitchFamily="34" charset="0"/>
                <a:cs typeface="Courier New" pitchFamily="49" charset="0"/>
              </a:rPr>
              <a:t>Equation needs Family I lepton with no charge and </a:t>
            </a:r>
            <a:r>
              <a:rPr lang="en-US" sz="2400" i="1">
                <a:solidFill>
                  <a:schemeClr val="hlink"/>
                </a:solidFill>
                <a:latin typeface="Arial" pitchFamily="34" charset="0"/>
                <a:cs typeface="Courier New" pitchFamily="49" charset="0"/>
              </a:rPr>
              <a:t>L </a:t>
            </a:r>
            <a:r>
              <a:rPr lang="en-US" sz="2400">
                <a:solidFill>
                  <a:schemeClr val="hlink"/>
                </a:solidFill>
                <a:latin typeface="Arial" pitchFamily="34" charset="0"/>
                <a:cs typeface="Courier New" pitchFamily="49" charset="0"/>
              </a:rPr>
              <a:t>= -1.</a:t>
            </a:r>
          </a:p>
        </p:txBody>
      </p:sp>
      <p:sp>
        <p:nvSpPr>
          <p:cNvPr id="1471503" name="Text Box 15"/>
          <p:cNvSpPr txBox="1">
            <a:spLocks noChangeArrowheads="1"/>
          </p:cNvSpPr>
          <p:nvPr/>
        </p:nvSpPr>
        <p:spPr bwMode="auto">
          <a:xfrm>
            <a:off x="4784725" y="5665788"/>
            <a:ext cx="2782888" cy="420687"/>
          </a:xfrm>
          <a:prstGeom prst="rect">
            <a:avLst/>
          </a:prstGeom>
          <a:noFill/>
          <a:ln w="9525">
            <a:noFill/>
            <a:miter lim="800000"/>
            <a:headEnd/>
            <a:tailEnd/>
          </a:ln>
        </p:spPr>
        <p:txBody>
          <a:bodyPr>
            <a:spAutoFit/>
          </a:bodyPr>
          <a:lstStyle/>
          <a:p>
            <a:pPr>
              <a:lnSpc>
                <a:spcPct val="90000"/>
              </a:lnSpc>
            </a:pPr>
            <a:r>
              <a:rPr lang="en-US" sz="2400">
                <a:solidFill>
                  <a:schemeClr val="hlink"/>
                </a:solidFill>
                <a:latin typeface="Arial" pitchFamily="34" charset="0"/>
                <a:cs typeface="Courier New" pitchFamily="49" charset="0"/>
                <a:sym typeface="Symbol" pitchFamily="18" charset="2"/>
              </a:rPr>
              <a:t></a:t>
            </a:r>
            <a:r>
              <a:rPr lang="en-US" sz="2400" baseline="-25000">
                <a:solidFill>
                  <a:schemeClr val="hlink"/>
                </a:solidFill>
                <a:latin typeface="Arial" pitchFamily="34" charset="0"/>
                <a:cs typeface="Courier New" pitchFamily="49" charset="0"/>
                <a:sym typeface="Symbol" pitchFamily="18" charset="2"/>
              </a:rPr>
              <a:t>e</a:t>
            </a:r>
            <a:r>
              <a:rPr lang="en-US" sz="2400">
                <a:solidFill>
                  <a:schemeClr val="hlink"/>
                </a:solidFill>
                <a:latin typeface="Arial" pitchFamily="34" charset="0"/>
                <a:cs typeface="Courier New" pitchFamily="49" charset="0"/>
                <a:sym typeface="Symbol" pitchFamily="18" charset="2"/>
              </a:rPr>
              <a:t> fits the bill.</a:t>
            </a:r>
          </a:p>
        </p:txBody>
      </p:sp>
      <p:sp>
        <p:nvSpPr>
          <p:cNvPr id="1471504" name="Line 16"/>
          <p:cNvSpPr>
            <a:spLocks noChangeShapeType="1"/>
          </p:cNvSpPr>
          <p:nvPr/>
        </p:nvSpPr>
        <p:spPr bwMode="auto">
          <a:xfrm>
            <a:off x="4970024" y="5773518"/>
            <a:ext cx="144462" cy="0"/>
          </a:xfrm>
          <a:prstGeom prst="line">
            <a:avLst/>
          </a:prstGeom>
          <a:noFill/>
          <a:ln w="19050">
            <a:solidFill>
              <a:schemeClr val="hlink"/>
            </a:solidFill>
            <a:round/>
            <a:headEnd/>
            <a:tailEnd/>
          </a:ln>
        </p:spPr>
        <p:txBody>
          <a:bodyPr/>
          <a:lstStyle/>
          <a:p>
            <a:endParaRPr lang="en-US"/>
          </a:p>
        </p:txBody>
      </p:sp>
      <p:sp>
        <p:nvSpPr>
          <p:cNvPr id="1471505" name="Text Box 17"/>
          <p:cNvSpPr txBox="1">
            <a:spLocks noChangeArrowheads="1"/>
          </p:cNvSpPr>
          <p:nvPr/>
        </p:nvSpPr>
        <p:spPr bwMode="auto">
          <a:xfrm>
            <a:off x="1919288" y="6300788"/>
            <a:ext cx="6523037" cy="420687"/>
          </a:xfrm>
          <a:prstGeom prst="rect">
            <a:avLst/>
          </a:prstGeom>
          <a:noFill/>
          <a:ln w="9525">
            <a:noFill/>
            <a:miter lim="800000"/>
            <a:headEnd/>
            <a:tailEnd/>
          </a:ln>
        </p:spPr>
        <p:txBody>
          <a:bodyPr>
            <a:spAutoFit/>
          </a:bodyPr>
          <a:lstStyle/>
          <a:p>
            <a:pPr>
              <a:lnSpc>
                <a:spcPct val="90000"/>
              </a:lnSpc>
            </a:pPr>
            <a:r>
              <a:rPr lang="en-US" sz="2400">
                <a:solidFill>
                  <a:schemeClr val="hlink"/>
                </a:solidFill>
                <a:latin typeface="Arial" pitchFamily="34" charset="0"/>
                <a:sym typeface="Symbol" pitchFamily="18" charset="2"/>
              </a:rPr>
              <a:t></a:t>
            </a:r>
            <a:r>
              <a:rPr lang="en-US" sz="2400">
                <a:solidFill>
                  <a:schemeClr val="hlink"/>
                </a:solidFill>
                <a:latin typeface="Arial" pitchFamily="34" charset="0"/>
                <a:cs typeface="Courier New" pitchFamily="49" charset="0"/>
                <a:sym typeface="Symbol" pitchFamily="18" charset="2"/>
              </a:rPr>
              <a:t> </a:t>
            </a:r>
            <a:r>
              <a:rPr lang="en-US" sz="2400" i="1">
                <a:solidFill>
                  <a:schemeClr val="hlink"/>
                </a:solidFill>
                <a:latin typeface="Arial" pitchFamily="34" charset="0"/>
                <a:cs typeface="Courier New" pitchFamily="49" charset="0"/>
                <a:sym typeface="Symbol" pitchFamily="18" charset="2"/>
              </a:rPr>
              <a:t>n</a:t>
            </a:r>
            <a:r>
              <a:rPr lang="en-US" sz="2400">
                <a:solidFill>
                  <a:schemeClr val="hlink"/>
                </a:solidFill>
                <a:latin typeface="Arial" pitchFamily="34" charset="0"/>
                <a:cs typeface="Courier New" pitchFamily="49" charset="0"/>
                <a:sym typeface="Symbol" pitchFamily="18" charset="2"/>
              </a:rPr>
              <a:t>  </a:t>
            </a:r>
            <a:r>
              <a:rPr lang="en-US" sz="2400" i="1">
                <a:solidFill>
                  <a:schemeClr val="hlink"/>
                </a:solidFill>
                <a:latin typeface="Arial" pitchFamily="34" charset="0"/>
                <a:cs typeface="Courier New" pitchFamily="49" charset="0"/>
                <a:sym typeface="Symbol" pitchFamily="18" charset="2"/>
              </a:rPr>
              <a:t>p</a:t>
            </a:r>
            <a:r>
              <a:rPr lang="en-US" sz="2400" i="1" baseline="-25000">
                <a:solidFill>
                  <a:schemeClr val="hlink"/>
                </a:solidFill>
                <a:latin typeface="Arial" pitchFamily="34" charset="0"/>
                <a:cs typeface="Courier New" pitchFamily="49" charset="0"/>
                <a:sym typeface="Symbol" pitchFamily="18" charset="2"/>
              </a:rPr>
              <a:t> </a:t>
            </a:r>
            <a:r>
              <a:rPr lang="en-US" sz="2400">
                <a:solidFill>
                  <a:schemeClr val="hlink"/>
                </a:solidFill>
                <a:latin typeface="Arial" pitchFamily="34" charset="0"/>
                <a:cs typeface="Courier New" pitchFamily="49" charset="0"/>
                <a:sym typeface="Symbol" pitchFamily="18" charset="2"/>
              </a:rPr>
              <a:t>+ </a:t>
            </a:r>
            <a:r>
              <a:rPr lang="en-US" sz="2400" i="1">
                <a:solidFill>
                  <a:schemeClr val="hlink"/>
                </a:solidFill>
                <a:latin typeface="Arial" pitchFamily="34" charset="0"/>
                <a:cs typeface="Courier New" pitchFamily="49" charset="0"/>
                <a:sym typeface="Symbol" pitchFamily="18" charset="2"/>
              </a:rPr>
              <a:t>e</a:t>
            </a:r>
            <a:r>
              <a:rPr lang="en-US" sz="2400" baseline="30000">
                <a:solidFill>
                  <a:schemeClr val="hlink"/>
                </a:solidFill>
                <a:latin typeface="Arial" pitchFamily="34" charset="0"/>
                <a:cs typeface="Courier New" pitchFamily="49" charset="0"/>
                <a:sym typeface="Symbol" pitchFamily="18" charset="2"/>
              </a:rPr>
              <a:t>-</a:t>
            </a:r>
            <a:r>
              <a:rPr lang="en-US" sz="2400">
                <a:solidFill>
                  <a:schemeClr val="hlink"/>
                </a:solidFill>
                <a:latin typeface="Arial" pitchFamily="34" charset="0"/>
                <a:cs typeface="Courier New" pitchFamily="49" charset="0"/>
                <a:sym typeface="Symbol" pitchFamily="18" charset="2"/>
              </a:rPr>
              <a:t> + </a:t>
            </a:r>
            <a:r>
              <a:rPr lang="en-US" sz="2400">
                <a:solidFill>
                  <a:schemeClr val="hlink"/>
                </a:solidFill>
                <a:latin typeface="Arial" pitchFamily="34" charset="0"/>
                <a:sym typeface="Symbol" pitchFamily="18" charset="2"/>
              </a:rPr>
              <a:t></a:t>
            </a:r>
            <a:r>
              <a:rPr lang="en-US" sz="2400" baseline="-25000">
                <a:solidFill>
                  <a:schemeClr val="hlink"/>
                </a:solidFill>
                <a:latin typeface="Arial" pitchFamily="34" charset="0"/>
                <a:sym typeface="Symbol" pitchFamily="18" charset="2"/>
              </a:rPr>
              <a:t>e</a:t>
            </a:r>
            <a:r>
              <a:rPr lang="en-US" sz="2400">
                <a:solidFill>
                  <a:schemeClr val="hlink"/>
                </a:solidFill>
                <a:latin typeface="Arial" pitchFamily="34" charset="0"/>
                <a:sym typeface="Symbol" pitchFamily="18" charset="2"/>
              </a:rPr>
              <a:t>.</a:t>
            </a:r>
            <a:r>
              <a:rPr lang="en-US" sz="2400">
                <a:solidFill>
                  <a:schemeClr val="hlink"/>
                </a:solidFill>
                <a:latin typeface="Arial" pitchFamily="34" charset="0"/>
                <a:cs typeface="Courier New" pitchFamily="49" charset="0"/>
                <a:sym typeface="Symbol" pitchFamily="18" charset="2"/>
              </a:rPr>
              <a:t> </a:t>
            </a:r>
          </a:p>
        </p:txBody>
      </p:sp>
      <p:sp>
        <p:nvSpPr>
          <p:cNvPr id="1471506" name="Line 18"/>
          <p:cNvSpPr>
            <a:spLocks noChangeShapeType="1"/>
          </p:cNvSpPr>
          <p:nvPr/>
        </p:nvSpPr>
        <p:spPr bwMode="auto">
          <a:xfrm>
            <a:off x="4021796" y="6416675"/>
            <a:ext cx="144463" cy="0"/>
          </a:xfrm>
          <a:prstGeom prst="line">
            <a:avLst/>
          </a:prstGeom>
          <a:noFill/>
          <a:ln w="19050">
            <a:solidFill>
              <a:schemeClr val="hlink"/>
            </a:solidFill>
            <a:round/>
            <a:headEnd/>
            <a:tailEn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71500"/>
                                        </p:tgtEl>
                                        <p:attrNameLst>
                                          <p:attrName>style.visibility</p:attrName>
                                        </p:attrNameLst>
                                      </p:cBhvr>
                                      <p:to>
                                        <p:strVal val="visible"/>
                                      </p:to>
                                    </p:set>
                                    <p:anim calcmode="lin" valueType="num">
                                      <p:cBhvr additive="base">
                                        <p:cTn id="7" dur="500" fill="hold"/>
                                        <p:tgtEl>
                                          <p:spTgt spid="1471500"/>
                                        </p:tgtEl>
                                        <p:attrNameLst>
                                          <p:attrName>ppt_x</p:attrName>
                                        </p:attrNameLst>
                                      </p:cBhvr>
                                      <p:tavLst>
                                        <p:tav tm="0">
                                          <p:val>
                                            <p:strVal val="#ppt_x"/>
                                          </p:val>
                                        </p:tav>
                                        <p:tav tm="100000">
                                          <p:val>
                                            <p:strVal val="#ppt_x"/>
                                          </p:val>
                                        </p:tav>
                                      </p:tavLst>
                                    </p:anim>
                                    <p:anim calcmode="lin" valueType="num">
                                      <p:cBhvr additive="base">
                                        <p:cTn id="8" dur="500" fill="hold"/>
                                        <p:tgtEl>
                                          <p:spTgt spid="147150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iterate type="lt">
                                    <p:tmPct val="10000"/>
                                  </p:iterate>
                                  <p:childTnLst>
                                    <p:set>
                                      <p:cBhvr>
                                        <p:cTn id="12" dur="1" fill="hold">
                                          <p:stCondLst>
                                            <p:cond delay="0"/>
                                          </p:stCondLst>
                                        </p:cTn>
                                        <p:tgtEl>
                                          <p:spTgt spid="1471501">
                                            <p:txEl>
                                              <p:pRg st="0" end="0"/>
                                            </p:txEl>
                                          </p:spTgt>
                                        </p:tgtEl>
                                        <p:attrNameLst>
                                          <p:attrName>style.visibility</p:attrName>
                                        </p:attrNameLst>
                                      </p:cBhvr>
                                      <p:to>
                                        <p:strVal val="visible"/>
                                      </p:to>
                                    </p:set>
                                    <p:anim calcmode="lin" valueType="num">
                                      <p:cBhvr additive="base">
                                        <p:cTn id="13" dur="500" fill="hold"/>
                                        <p:tgtEl>
                                          <p:spTgt spid="1471501">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47150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5" name="type.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iterate type="lt">
                                    <p:tmPct val="10000"/>
                                  </p:iterate>
                                  <p:childTnLst>
                                    <p:set>
                                      <p:cBhvr>
                                        <p:cTn id="18" dur="1" fill="hold">
                                          <p:stCondLst>
                                            <p:cond delay="0"/>
                                          </p:stCondLst>
                                        </p:cTn>
                                        <p:tgtEl>
                                          <p:spTgt spid="1471502">
                                            <p:txEl>
                                              <p:pRg st="0" end="0"/>
                                            </p:txEl>
                                          </p:spTgt>
                                        </p:tgtEl>
                                        <p:attrNameLst>
                                          <p:attrName>style.visibility</p:attrName>
                                        </p:attrNameLst>
                                      </p:cBhvr>
                                      <p:to>
                                        <p:strVal val="visible"/>
                                      </p:to>
                                    </p:set>
                                    <p:anim calcmode="lin" valueType="num">
                                      <p:cBhvr additive="base">
                                        <p:cTn id="19" dur="500" fill="hold"/>
                                        <p:tgtEl>
                                          <p:spTgt spid="1471502">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47150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type.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iterate type="lt">
                                    <p:tmPct val="10000"/>
                                  </p:iterate>
                                  <p:childTnLst>
                                    <p:set>
                                      <p:cBhvr>
                                        <p:cTn id="24" dur="1" fill="hold">
                                          <p:stCondLst>
                                            <p:cond delay="0"/>
                                          </p:stCondLst>
                                        </p:cTn>
                                        <p:tgtEl>
                                          <p:spTgt spid="1471503">
                                            <p:txEl>
                                              <p:pRg st="0" end="0"/>
                                            </p:txEl>
                                          </p:spTgt>
                                        </p:tgtEl>
                                        <p:attrNameLst>
                                          <p:attrName>style.visibility</p:attrName>
                                        </p:attrNameLst>
                                      </p:cBhvr>
                                      <p:to>
                                        <p:strVal val="visible"/>
                                      </p:to>
                                    </p:set>
                                    <p:anim calcmode="lin" valueType="num">
                                      <p:cBhvr additive="base">
                                        <p:cTn id="25" dur="500" fill="hold"/>
                                        <p:tgtEl>
                                          <p:spTgt spid="1471503">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47150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5" name="type.wav"/>
                                        </p:tgtEl>
                                      </p:cMediaNode>
                                    </p:audio>
                                  </p:subTnLst>
                                </p:cTn>
                              </p:par>
                            </p:childTnLst>
                          </p:cTn>
                        </p:par>
                        <p:par>
                          <p:cTn id="27" fill="hold">
                            <p:stCondLst>
                              <p:cond delay="1200"/>
                            </p:stCondLst>
                            <p:childTnLst>
                              <p:par>
                                <p:cTn id="28" presetID="2" presetClass="entr" presetSubtype="4" fill="hold" grpId="0" nodeType="afterEffect">
                                  <p:stCondLst>
                                    <p:cond delay="0"/>
                                  </p:stCondLst>
                                  <p:childTnLst>
                                    <p:set>
                                      <p:cBhvr>
                                        <p:cTn id="29" dur="1" fill="hold">
                                          <p:stCondLst>
                                            <p:cond delay="0"/>
                                          </p:stCondLst>
                                        </p:cTn>
                                        <p:tgtEl>
                                          <p:spTgt spid="1471504"/>
                                        </p:tgtEl>
                                        <p:attrNameLst>
                                          <p:attrName>style.visibility</p:attrName>
                                        </p:attrNameLst>
                                      </p:cBhvr>
                                      <p:to>
                                        <p:strVal val="visible"/>
                                      </p:to>
                                    </p:set>
                                    <p:anim calcmode="lin" valueType="num">
                                      <p:cBhvr additive="base">
                                        <p:cTn id="30" dur="500" fill="hold"/>
                                        <p:tgtEl>
                                          <p:spTgt spid="1471504"/>
                                        </p:tgtEl>
                                        <p:attrNameLst>
                                          <p:attrName>ppt_x</p:attrName>
                                        </p:attrNameLst>
                                      </p:cBhvr>
                                      <p:tavLst>
                                        <p:tav tm="0">
                                          <p:val>
                                            <p:strVal val="#ppt_x"/>
                                          </p:val>
                                        </p:tav>
                                        <p:tav tm="100000">
                                          <p:val>
                                            <p:strVal val="#ppt_x"/>
                                          </p:val>
                                        </p:tav>
                                      </p:tavLst>
                                    </p:anim>
                                    <p:anim calcmode="lin" valueType="num">
                                      <p:cBhvr additive="base">
                                        <p:cTn id="31" dur="500" fill="hold"/>
                                        <p:tgtEl>
                                          <p:spTgt spid="147150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6" name="suction.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2" fill="hold" nodeType="clickEffect">
                                  <p:stCondLst>
                                    <p:cond delay="0"/>
                                  </p:stCondLst>
                                  <p:iterate type="lt">
                                    <p:tmPct val="10000"/>
                                  </p:iterate>
                                  <p:childTnLst>
                                    <p:set>
                                      <p:cBhvr>
                                        <p:cTn id="35" dur="1" fill="hold">
                                          <p:stCondLst>
                                            <p:cond delay="0"/>
                                          </p:stCondLst>
                                        </p:cTn>
                                        <p:tgtEl>
                                          <p:spTgt spid="1471505">
                                            <p:txEl>
                                              <p:pRg st="0" end="0"/>
                                            </p:txEl>
                                          </p:spTgt>
                                        </p:tgtEl>
                                        <p:attrNameLst>
                                          <p:attrName>style.visibility</p:attrName>
                                        </p:attrNameLst>
                                      </p:cBhvr>
                                      <p:to>
                                        <p:strVal val="visible"/>
                                      </p:to>
                                    </p:set>
                                    <p:anim calcmode="lin" valueType="num">
                                      <p:cBhvr additive="base">
                                        <p:cTn id="36" dur="500" fill="hold"/>
                                        <p:tgtEl>
                                          <p:spTgt spid="1471505">
                                            <p:txEl>
                                              <p:pRg st="0" end="0"/>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147150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5" name="type.wav"/>
                                        </p:tgtEl>
                                      </p:cMediaNode>
                                    </p:audio>
                                  </p:subTnLst>
                                </p:cTn>
                              </p:par>
                            </p:childTnLst>
                          </p:cTn>
                        </p:par>
                        <p:par>
                          <p:cTn id="38" fill="hold">
                            <p:stCondLst>
                              <p:cond delay="1050"/>
                            </p:stCondLst>
                            <p:childTnLst>
                              <p:par>
                                <p:cTn id="39" presetID="2" presetClass="entr" presetSubtype="4" fill="hold" grpId="0" nodeType="afterEffect">
                                  <p:stCondLst>
                                    <p:cond delay="0"/>
                                  </p:stCondLst>
                                  <p:childTnLst>
                                    <p:set>
                                      <p:cBhvr>
                                        <p:cTn id="40" dur="1" fill="hold">
                                          <p:stCondLst>
                                            <p:cond delay="0"/>
                                          </p:stCondLst>
                                        </p:cTn>
                                        <p:tgtEl>
                                          <p:spTgt spid="1471506"/>
                                        </p:tgtEl>
                                        <p:attrNameLst>
                                          <p:attrName>style.visibility</p:attrName>
                                        </p:attrNameLst>
                                      </p:cBhvr>
                                      <p:to>
                                        <p:strVal val="visible"/>
                                      </p:to>
                                    </p:set>
                                    <p:anim calcmode="lin" valueType="num">
                                      <p:cBhvr additive="base">
                                        <p:cTn id="41" dur="500" fill="hold"/>
                                        <p:tgtEl>
                                          <p:spTgt spid="1471506"/>
                                        </p:tgtEl>
                                        <p:attrNameLst>
                                          <p:attrName>ppt_x</p:attrName>
                                        </p:attrNameLst>
                                      </p:cBhvr>
                                      <p:tavLst>
                                        <p:tav tm="0">
                                          <p:val>
                                            <p:strVal val="#ppt_x"/>
                                          </p:val>
                                        </p:tav>
                                        <p:tav tm="100000">
                                          <p:val>
                                            <p:strVal val="#ppt_x"/>
                                          </p:val>
                                        </p:tav>
                                      </p:tavLst>
                                    </p:anim>
                                    <p:anim calcmode="lin" valueType="num">
                                      <p:cBhvr additive="base">
                                        <p:cTn id="42" dur="500" fill="hold"/>
                                        <p:tgtEl>
                                          <p:spTgt spid="147150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6"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1504" grpId="0" animBg="1"/>
      <p:bldP spid="147150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1794" name="Rectangle 2"/>
          <p:cNvSpPr>
            <a:spLocks noChangeArrowheads="1"/>
          </p:cNvSpPr>
          <p:nvPr/>
        </p:nvSpPr>
        <p:spPr bwMode="auto">
          <a:xfrm>
            <a:off x="685800" y="1414463"/>
            <a:ext cx="7772400" cy="4632325"/>
          </a:xfrm>
          <a:prstGeom prst="rect">
            <a:avLst/>
          </a:prstGeom>
          <a:solidFill>
            <a:srgbClr val="EAEAEA"/>
          </a:solidFill>
          <a:ln w="9525">
            <a:noFill/>
            <a:miter lim="800000"/>
            <a:headEnd/>
            <a:tailEnd/>
          </a:ln>
        </p:spPr>
        <p:txBody>
          <a:bodyPr/>
          <a:lstStyle/>
          <a:p>
            <a:pPr marL="609600" indent="-609600">
              <a:spcBef>
                <a:spcPct val="20000"/>
              </a:spcBef>
            </a:pPr>
            <a:r>
              <a:rPr lang="en-US" sz="2400" b="1">
                <a:solidFill>
                  <a:schemeClr val="accent2"/>
                </a:solidFill>
                <a:latin typeface="Arial" pitchFamily="34" charset="0"/>
                <a:ea typeface="Calibri" pitchFamily="34" charset="0"/>
                <a:cs typeface="Arial" pitchFamily="34" charset="0"/>
              </a:rPr>
              <a:t>Applications and skills: </a:t>
            </a:r>
            <a:endParaRPr lang="en-US" sz="2400">
              <a:solidFill>
                <a:schemeClr val="accent2"/>
              </a:solidFill>
              <a:latin typeface="Arial" pitchFamily="34" charset="0"/>
              <a:ea typeface="Calibri" pitchFamily="34" charset="0"/>
              <a:cs typeface="Arial" pitchFamily="34" charset="0"/>
            </a:endParaRPr>
          </a:p>
          <a:p>
            <a:pPr marL="609600" indent="-609600">
              <a:spcBef>
                <a:spcPct val="20000"/>
              </a:spcBef>
            </a:pPr>
            <a:r>
              <a:rPr lang="en-US" sz="2400">
                <a:solidFill>
                  <a:schemeClr val="accent2"/>
                </a:solidFill>
                <a:latin typeface="Arial" pitchFamily="34" charset="0"/>
                <a:ea typeface="Calibri" pitchFamily="34" charset="0"/>
                <a:cs typeface="Arial" pitchFamily="34" charset="0"/>
              </a:rPr>
              <a:t>• Describing the Rutherford-Geiger-Marsden experiment that led to the discovery of the nucleus </a:t>
            </a:r>
          </a:p>
          <a:p>
            <a:pPr marL="609600" indent="-609600">
              <a:spcBef>
                <a:spcPct val="20000"/>
              </a:spcBef>
            </a:pPr>
            <a:r>
              <a:rPr lang="en-US" sz="2400">
                <a:solidFill>
                  <a:schemeClr val="accent2"/>
                </a:solidFill>
                <a:latin typeface="Arial" pitchFamily="34" charset="0"/>
                <a:ea typeface="Calibri" pitchFamily="34" charset="0"/>
                <a:cs typeface="Arial" pitchFamily="34" charset="0"/>
              </a:rPr>
              <a:t>• Applying conservation laws in particle reactions </a:t>
            </a:r>
          </a:p>
          <a:p>
            <a:pPr marL="609600" indent="-609600">
              <a:spcBef>
                <a:spcPct val="20000"/>
              </a:spcBef>
            </a:pPr>
            <a:r>
              <a:rPr lang="en-US" sz="2400">
                <a:solidFill>
                  <a:schemeClr val="accent2"/>
                </a:solidFill>
                <a:latin typeface="Arial" pitchFamily="34" charset="0"/>
                <a:ea typeface="Calibri" pitchFamily="34" charset="0"/>
                <a:cs typeface="Arial" pitchFamily="34" charset="0"/>
              </a:rPr>
              <a:t>• Describing protons and neutrons in terms of quarks </a:t>
            </a:r>
          </a:p>
          <a:p>
            <a:pPr marL="609600" indent="-609600">
              <a:spcBef>
                <a:spcPct val="20000"/>
              </a:spcBef>
            </a:pPr>
            <a:r>
              <a:rPr lang="en-US" sz="2400">
                <a:solidFill>
                  <a:schemeClr val="accent2"/>
                </a:solidFill>
                <a:latin typeface="Arial" pitchFamily="34" charset="0"/>
                <a:ea typeface="Calibri" pitchFamily="34" charset="0"/>
                <a:cs typeface="Arial" pitchFamily="34" charset="0"/>
              </a:rPr>
              <a:t>• Comparing the interaction strengths of the fundamental forces, including gravity </a:t>
            </a:r>
          </a:p>
          <a:p>
            <a:pPr marL="609600" indent="-609600">
              <a:spcBef>
                <a:spcPct val="20000"/>
              </a:spcBef>
            </a:pPr>
            <a:r>
              <a:rPr lang="en-US" sz="2400">
                <a:solidFill>
                  <a:schemeClr val="accent2"/>
                </a:solidFill>
                <a:latin typeface="Arial" pitchFamily="34" charset="0"/>
                <a:ea typeface="Calibri" pitchFamily="34" charset="0"/>
                <a:cs typeface="Arial" pitchFamily="34" charset="0"/>
              </a:rPr>
              <a:t>• Describing the mediation of the fundamental forces through exchange particles </a:t>
            </a:r>
          </a:p>
          <a:p>
            <a:pPr marL="609600" indent="-609600">
              <a:spcBef>
                <a:spcPct val="20000"/>
              </a:spcBef>
            </a:pPr>
            <a:r>
              <a:rPr lang="en-US" sz="2400">
                <a:solidFill>
                  <a:schemeClr val="accent2"/>
                </a:solidFill>
                <a:latin typeface="Arial" pitchFamily="34" charset="0"/>
                <a:ea typeface="Calibri" pitchFamily="34" charset="0"/>
                <a:cs typeface="Arial" pitchFamily="34" charset="0"/>
              </a:rPr>
              <a:t>• Sketching and interpreting simple Feynman diagrams </a:t>
            </a:r>
          </a:p>
          <a:p>
            <a:pPr marL="609600" indent="-609600">
              <a:spcBef>
                <a:spcPct val="20000"/>
              </a:spcBef>
            </a:pPr>
            <a:r>
              <a:rPr lang="en-US" sz="2400">
                <a:solidFill>
                  <a:schemeClr val="accent2"/>
                </a:solidFill>
                <a:latin typeface="Arial" pitchFamily="34" charset="0"/>
                <a:ea typeface="Calibri" pitchFamily="34" charset="0"/>
                <a:cs typeface="Arial" pitchFamily="34" charset="0"/>
              </a:rPr>
              <a:t>• Describing why free quarks are not observed </a:t>
            </a:r>
            <a:endParaRPr lang="en-US" sz="2400" b="1">
              <a:solidFill>
                <a:schemeClr val="accent2"/>
              </a:solidFill>
              <a:latin typeface="Arial" pitchFamily="34" charset="0"/>
              <a:ea typeface="Calibri" pitchFamily="34" charset="0"/>
              <a:cs typeface="Arial" pitchFamily="34" charset="0"/>
            </a:endParaRPr>
          </a:p>
        </p:txBody>
      </p:sp>
      <p:sp>
        <p:nvSpPr>
          <p:cNvPr id="177155" name="Rectangle 3"/>
          <p:cNvSpPr>
            <a:spLocks noGrp="1" noChangeArrowheads="1"/>
          </p:cNvSpPr>
          <p:nvPr>
            <p:ph type="ctrTitle" idx="4294967295"/>
          </p:nvPr>
        </p:nvSpPr>
        <p:spPr>
          <a:xfrm>
            <a:off x="685800" y="438150"/>
            <a:ext cx="8101013"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41794">
                                            <p:txEl>
                                              <p:pRg st="0" end="0"/>
                                            </p:txEl>
                                          </p:spTgt>
                                        </p:tgtEl>
                                        <p:attrNameLst>
                                          <p:attrName>style.visibility</p:attrName>
                                        </p:attrNameLst>
                                      </p:cBhvr>
                                      <p:to>
                                        <p:strVal val="visible"/>
                                      </p:to>
                                    </p:set>
                                    <p:anim calcmode="lin" valueType="num">
                                      <p:cBhvr additive="base">
                                        <p:cTn id="7" dur="500" fill="hold"/>
                                        <p:tgtEl>
                                          <p:spTgt spid="144179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4179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41794">
                                            <p:txEl>
                                              <p:pRg st="1" end="1"/>
                                            </p:txEl>
                                          </p:spTgt>
                                        </p:tgtEl>
                                        <p:attrNameLst>
                                          <p:attrName>style.visibility</p:attrName>
                                        </p:attrNameLst>
                                      </p:cBhvr>
                                      <p:to>
                                        <p:strVal val="visible"/>
                                      </p:to>
                                    </p:set>
                                    <p:anim calcmode="lin" valueType="num">
                                      <p:cBhvr additive="base">
                                        <p:cTn id="13" dur="500" fill="hold"/>
                                        <p:tgtEl>
                                          <p:spTgt spid="144179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4179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41794">
                                            <p:txEl>
                                              <p:pRg st="2" end="2"/>
                                            </p:txEl>
                                          </p:spTgt>
                                        </p:tgtEl>
                                        <p:attrNameLst>
                                          <p:attrName>style.visibility</p:attrName>
                                        </p:attrNameLst>
                                      </p:cBhvr>
                                      <p:to>
                                        <p:strVal val="visible"/>
                                      </p:to>
                                    </p:set>
                                    <p:anim calcmode="lin" valueType="num">
                                      <p:cBhvr additive="base">
                                        <p:cTn id="19" dur="500" fill="hold"/>
                                        <p:tgtEl>
                                          <p:spTgt spid="144179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4179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41794">
                                            <p:txEl>
                                              <p:pRg st="3" end="3"/>
                                            </p:txEl>
                                          </p:spTgt>
                                        </p:tgtEl>
                                        <p:attrNameLst>
                                          <p:attrName>style.visibility</p:attrName>
                                        </p:attrNameLst>
                                      </p:cBhvr>
                                      <p:to>
                                        <p:strVal val="visible"/>
                                      </p:to>
                                    </p:set>
                                    <p:anim calcmode="lin" valueType="num">
                                      <p:cBhvr additive="base">
                                        <p:cTn id="25" dur="500" fill="hold"/>
                                        <p:tgtEl>
                                          <p:spTgt spid="144179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4179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41794">
                                            <p:txEl>
                                              <p:pRg st="4" end="4"/>
                                            </p:txEl>
                                          </p:spTgt>
                                        </p:tgtEl>
                                        <p:attrNameLst>
                                          <p:attrName>style.visibility</p:attrName>
                                        </p:attrNameLst>
                                      </p:cBhvr>
                                      <p:to>
                                        <p:strVal val="visible"/>
                                      </p:to>
                                    </p:set>
                                    <p:anim calcmode="lin" valueType="num">
                                      <p:cBhvr additive="base">
                                        <p:cTn id="31" dur="500" fill="hold"/>
                                        <p:tgtEl>
                                          <p:spTgt spid="144179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4179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41794">
                                            <p:txEl>
                                              <p:pRg st="5" end="5"/>
                                            </p:txEl>
                                          </p:spTgt>
                                        </p:tgtEl>
                                        <p:attrNameLst>
                                          <p:attrName>style.visibility</p:attrName>
                                        </p:attrNameLst>
                                      </p:cBhvr>
                                      <p:to>
                                        <p:strVal val="visible"/>
                                      </p:to>
                                    </p:set>
                                    <p:anim calcmode="lin" valueType="num">
                                      <p:cBhvr additive="base">
                                        <p:cTn id="37" dur="500" fill="hold"/>
                                        <p:tgtEl>
                                          <p:spTgt spid="144179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4179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441794">
                                            <p:txEl>
                                              <p:pRg st="6" end="6"/>
                                            </p:txEl>
                                          </p:spTgt>
                                        </p:tgtEl>
                                        <p:attrNameLst>
                                          <p:attrName>style.visibility</p:attrName>
                                        </p:attrNameLst>
                                      </p:cBhvr>
                                      <p:to>
                                        <p:strVal val="visible"/>
                                      </p:to>
                                    </p:set>
                                    <p:anim calcmode="lin" valueType="num">
                                      <p:cBhvr additive="base">
                                        <p:cTn id="43" dur="500" fill="hold"/>
                                        <p:tgtEl>
                                          <p:spTgt spid="144179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4179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441794">
                                            <p:txEl>
                                              <p:pRg st="7" end="7"/>
                                            </p:txEl>
                                          </p:spTgt>
                                        </p:tgtEl>
                                        <p:attrNameLst>
                                          <p:attrName>style.visibility</p:attrName>
                                        </p:attrNameLst>
                                      </p:cBhvr>
                                      <p:to>
                                        <p:strVal val="visible"/>
                                      </p:to>
                                    </p:set>
                                    <p:anim calcmode="lin" valueType="num">
                                      <p:cBhvr additive="base">
                                        <p:cTn id="49" dur="500" fill="hold"/>
                                        <p:tgtEl>
                                          <p:spTgt spid="144179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441794">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type="ctrTitle"/>
          </p:nvPr>
        </p:nvSpPr>
        <p:spPr>
          <a:xfrm>
            <a:off x="685800" y="438150"/>
            <a:ext cx="8164513" cy="833438"/>
          </a:xfrm>
          <a:noFill/>
        </p:spPr>
        <p:txBody>
          <a:bodyPr/>
          <a:lstStyle/>
          <a:p>
            <a:pPr algn="l" eaLnBrk="1" hangingPunct="1"/>
            <a:r>
              <a:rPr lang="en-US" altLang="en-US" sz="2800" b="1" dirty="0" smtClean="0"/>
              <a:t>Topic 7: Atomic, nuclear and particle physics</a:t>
            </a:r>
            <a:br>
              <a:rPr lang="en-US" altLang="en-US" sz="2800" b="1" dirty="0" smtClean="0"/>
            </a:br>
            <a:r>
              <a:rPr lang="en-US" altLang="en-US" sz="2800" dirty="0" smtClean="0">
                <a:solidFill>
                  <a:schemeClr val="tx1"/>
                </a:solidFill>
              </a:rPr>
              <a:t>7.3 – The structure of matter</a:t>
            </a:r>
            <a:endParaRPr lang="en-US" sz="2800" dirty="0" smtClean="0">
              <a:solidFill>
                <a:schemeClr val="tx1"/>
              </a:solidFill>
            </a:endParaRPr>
          </a:p>
        </p:txBody>
      </p:sp>
      <p:sp>
        <p:nvSpPr>
          <p:cNvPr id="1378331" name="Rectangle 27"/>
          <p:cNvSpPr>
            <a:spLocks noChangeArrowheads="1"/>
          </p:cNvSpPr>
          <p:nvPr/>
        </p:nvSpPr>
        <p:spPr bwMode="auto">
          <a:xfrm>
            <a:off x="673100" y="5718175"/>
            <a:ext cx="7764463" cy="1139825"/>
          </a:xfrm>
          <a:prstGeom prst="rect">
            <a:avLst/>
          </a:prstGeom>
          <a:solidFill>
            <a:srgbClr val="FFCCCC"/>
          </a:solidFill>
          <a:ln w="9525">
            <a:noFill/>
            <a:miter lim="800000"/>
            <a:headEnd/>
            <a:tailEnd/>
          </a:ln>
        </p:spPr>
        <p:txBody>
          <a:bodyPr/>
          <a:lstStyle/>
          <a:p>
            <a:r>
              <a:rPr lang="en-US" sz="2400" b="1" i="1">
                <a:latin typeface="Arial" pitchFamily="34" charset="0"/>
              </a:rPr>
              <a:t>FYI</a:t>
            </a:r>
          </a:p>
          <a:p>
            <a:r>
              <a:rPr lang="en-US" sz="2400" b="1">
                <a:latin typeface="Arial" pitchFamily="34" charset="0"/>
                <a:sym typeface="Symbol" pitchFamily="18" charset="2"/>
              </a:rPr>
              <a:t></a:t>
            </a:r>
            <a:r>
              <a:rPr lang="en-US" sz="2400">
                <a:latin typeface="Arial" pitchFamily="34" charset="0"/>
                <a:sym typeface="Symbol" pitchFamily="18" charset="2"/>
              </a:rPr>
              <a:t>CERN and the Large Hadron Collider were developed with the Higgs boson in mind.</a:t>
            </a:r>
          </a:p>
        </p:txBody>
      </p:sp>
      <p:sp>
        <p:nvSpPr>
          <p:cNvPr id="1378306" name="Rectangle 2"/>
          <p:cNvSpPr>
            <a:spLocks noChangeArrowheads="1"/>
          </p:cNvSpPr>
          <p:nvPr/>
        </p:nvSpPr>
        <p:spPr bwMode="auto">
          <a:xfrm>
            <a:off x="685800" y="1338263"/>
            <a:ext cx="7772400" cy="4413250"/>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pitchFamily="34" charset="0"/>
                <a:cs typeface="Times New Roman" pitchFamily="18" charset="0"/>
              </a:rPr>
              <a:t>The Higgs boson</a:t>
            </a:r>
            <a:r>
              <a:rPr lang="en-US" sz="2400">
                <a:solidFill>
                  <a:srgbClr val="000000"/>
                </a:solidFill>
                <a:latin typeface="Arial" pitchFamily="34" charset="0"/>
                <a:cs typeface="Times New Roman" pitchFamily="18" charset="0"/>
              </a:rPr>
              <a:t>			</a:t>
            </a:r>
          </a:p>
          <a:p>
            <a:pPr>
              <a:spcBef>
                <a:spcPct val="20000"/>
              </a:spcBef>
            </a:pPr>
            <a:r>
              <a:rPr lang="en-US" sz="2400">
                <a:solidFill>
                  <a:srgbClr val="000000"/>
                </a:solidFill>
                <a:latin typeface="Arial" pitchFamily="34" charset="0"/>
                <a:cs typeface="Times New Roman" pitchFamily="18" charset="0"/>
                <a:sym typeface="Symbol" pitchFamily="18" charset="2"/>
              </a:rPr>
              <a:t></a:t>
            </a:r>
            <a:r>
              <a:rPr lang="en-US" sz="2400">
                <a:solidFill>
                  <a:srgbClr val="000000"/>
                </a:solidFill>
                <a:latin typeface="Arial" pitchFamily="34" charset="0"/>
                <a:cs typeface="Times New Roman" pitchFamily="18" charset="0"/>
              </a:rPr>
              <a:t>The Higgs boson is another particle that                 physicists think exists and are in search of.	</a:t>
            </a:r>
          </a:p>
          <a:p>
            <a:pPr>
              <a:spcBef>
                <a:spcPct val="20000"/>
              </a:spcBef>
            </a:pPr>
            <a:r>
              <a:rPr lang="en-US" sz="2400">
                <a:solidFill>
                  <a:srgbClr val="000000"/>
                </a:solidFill>
                <a:latin typeface="Arial" pitchFamily="34" charset="0"/>
                <a:cs typeface="Times New Roman" pitchFamily="18" charset="0"/>
                <a:sym typeface="Symbol" pitchFamily="18" charset="2"/>
              </a:rPr>
              <a:t></a:t>
            </a:r>
            <a:r>
              <a:rPr lang="en-US" sz="2400">
                <a:solidFill>
                  <a:srgbClr val="000000"/>
                </a:solidFill>
                <a:latin typeface="Arial" pitchFamily="34" charset="0"/>
                <a:cs typeface="Times New Roman" pitchFamily="18" charset="0"/>
              </a:rPr>
              <a:t>This particle is the one that gives quarks                       and leptons their mass.</a:t>
            </a:r>
          </a:p>
          <a:p>
            <a:pPr>
              <a:spcBef>
                <a:spcPct val="20000"/>
              </a:spcBef>
            </a:pPr>
            <a:r>
              <a:rPr lang="en-US" sz="2400">
                <a:solidFill>
                  <a:srgbClr val="000000"/>
                </a:solidFill>
                <a:latin typeface="Arial" pitchFamily="34" charset="0"/>
                <a:cs typeface="Times New Roman" pitchFamily="18" charset="0"/>
                <a:sym typeface="Symbol" pitchFamily="18" charset="2"/>
              </a:rPr>
              <a:t></a:t>
            </a:r>
            <a:r>
              <a:rPr lang="en-US" sz="2400">
                <a:solidFill>
                  <a:srgbClr val="000000"/>
                </a:solidFill>
                <a:latin typeface="Arial" pitchFamily="34" charset="0"/>
                <a:cs typeface="Times New Roman" pitchFamily="18" charset="0"/>
              </a:rPr>
              <a:t>To date the Higgs particle has not been                        found.</a:t>
            </a:r>
          </a:p>
        </p:txBody>
      </p:sp>
      <p:pic>
        <p:nvPicPr>
          <p:cNvPr id="1368068" name="Picture 4"/>
          <p:cNvPicPr>
            <a:picLocks noChangeAspect="1" noChangeArrowheads="1"/>
          </p:cNvPicPr>
          <p:nvPr/>
        </p:nvPicPr>
        <p:blipFill>
          <a:blip r:embed="rId7" cstate="print">
            <a:clrChange>
              <a:clrFrom>
                <a:srgbClr val="FFFF00"/>
              </a:clrFrom>
              <a:clrTo>
                <a:srgbClr val="FFFF00">
                  <a:alpha val="0"/>
                </a:srgbClr>
              </a:clrTo>
            </a:clrChange>
          </a:blip>
          <a:srcRect/>
          <a:stretch>
            <a:fillRect/>
          </a:stretch>
        </p:blipFill>
        <p:spPr bwMode="auto">
          <a:xfrm>
            <a:off x="6862763" y="1230313"/>
            <a:ext cx="2105025" cy="1447800"/>
          </a:xfrm>
          <a:prstGeom prst="rect">
            <a:avLst/>
          </a:prstGeom>
          <a:noFill/>
          <a:ln w="9525">
            <a:noFill/>
            <a:miter lim="800000"/>
            <a:headEnd/>
            <a:tailEnd/>
          </a:ln>
        </p:spPr>
      </p:pic>
      <p:pic>
        <p:nvPicPr>
          <p:cNvPr id="1368069" name="Picture 5"/>
          <p:cNvPicPr>
            <a:picLocks noChangeAspect="1" noChangeArrowheads="1"/>
          </p:cNvPicPr>
          <p:nvPr/>
        </p:nvPicPr>
        <p:blipFill>
          <a:blip r:embed="rId8" cstate="print">
            <a:clrChange>
              <a:clrFrom>
                <a:srgbClr val="FFFF00"/>
              </a:clrFrom>
              <a:clrTo>
                <a:srgbClr val="FFFF00">
                  <a:alpha val="0"/>
                </a:srgbClr>
              </a:clrTo>
            </a:clrChange>
          </a:blip>
          <a:srcRect/>
          <a:stretch>
            <a:fillRect/>
          </a:stretch>
        </p:blipFill>
        <p:spPr bwMode="auto">
          <a:xfrm>
            <a:off x="7086600" y="1685925"/>
            <a:ext cx="2057400" cy="1409700"/>
          </a:xfrm>
          <a:prstGeom prst="rect">
            <a:avLst/>
          </a:prstGeom>
          <a:noFill/>
          <a:ln w="9525">
            <a:noFill/>
            <a:miter lim="800000"/>
            <a:headEnd/>
            <a:tailEnd/>
          </a:ln>
        </p:spPr>
      </p:pic>
      <p:pic>
        <p:nvPicPr>
          <p:cNvPr id="1374245" name="Picture 37"/>
          <p:cNvPicPr>
            <a:picLocks noChangeAspect="1" noChangeArrowheads="1"/>
          </p:cNvPicPr>
          <p:nvPr/>
        </p:nvPicPr>
        <p:blipFill>
          <a:blip r:embed="rId9" cstate="print">
            <a:clrChange>
              <a:clrFrom>
                <a:srgbClr val="FFFF00"/>
              </a:clrFrom>
              <a:clrTo>
                <a:srgbClr val="FFFF00">
                  <a:alpha val="0"/>
                </a:srgbClr>
              </a:clrTo>
            </a:clrChange>
          </a:blip>
          <a:srcRect/>
          <a:stretch>
            <a:fillRect/>
          </a:stretch>
        </p:blipFill>
        <p:spPr bwMode="auto">
          <a:xfrm>
            <a:off x="6862763" y="2384425"/>
            <a:ext cx="2000250" cy="1390650"/>
          </a:xfrm>
          <a:prstGeom prst="rect">
            <a:avLst/>
          </a:prstGeom>
          <a:noFill/>
          <a:ln w="9525">
            <a:noFill/>
            <a:miter lim="800000"/>
            <a:headEnd/>
            <a:tailEnd/>
          </a:ln>
        </p:spPr>
      </p:pic>
      <p:grpSp>
        <p:nvGrpSpPr>
          <p:cNvPr id="2" name="Group 25"/>
          <p:cNvGrpSpPr>
            <a:grpSpLocks/>
          </p:cNvGrpSpPr>
          <p:nvPr/>
        </p:nvGrpSpPr>
        <p:grpSpPr bwMode="auto">
          <a:xfrm>
            <a:off x="6970713" y="2997200"/>
            <a:ext cx="1981200" cy="1400175"/>
            <a:chOff x="2731" y="2705"/>
            <a:chExt cx="1248" cy="882"/>
          </a:xfrm>
        </p:grpSpPr>
        <p:sp>
          <p:nvSpPr>
            <p:cNvPr id="50186" name="Rectangle 24"/>
            <p:cNvSpPr>
              <a:spLocks noChangeArrowheads="1"/>
            </p:cNvSpPr>
            <p:nvPr/>
          </p:nvSpPr>
          <p:spPr bwMode="auto">
            <a:xfrm>
              <a:off x="2880" y="3016"/>
              <a:ext cx="955" cy="372"/>
            </a:xfrm>
            <a:prstGeom prst="rect">
              <a:avLst/>
            </a:prstGeom>
            <a:solidFill>
              <a:schemeClr val="bg1"/>
            </a:solidFill>
            <a:ln w="9525">
              <a:noFill/>
              <a:miter lim="800000"/>
              <a:headEnd/>
              <a:tailEnd/>
            </a:ln>
          </p:spPr>
          <p:txBody>
            <a:bodyPr wrap="none" anchor="ctr"/>
            <a:lstStyle/>
            <a:p>
              <a:endParaRPr lang="en-US"/>
            </a:p>
          </p:txBody>
        </p:sp>
        <p:pic>
          <p:nvPicPr>
            <p:cNvPr id="50187" name="Picture 23"/>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2731" y="2705"/>
              <a:ext cx="1248" cy="882"/>
            </a:xfrm>
            <a:prstGeom prst="rect">
              <a:avLst/>
            </a:prstGeom>
            <a:noFill/>
            <a:ln w="9525">
              <a:noFill/>
              <a:miter lim="800000"/>
              <a:headEnd/>
              <a:tailEnd/>
            </a:ln>
          </p:spPr>
        </p:pic>
      </p:grpSp>
      <p:pic>
        <p:nvPicPr>
          <p:cNvPr id="1378330" name="Picture 26"/>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839788" y="4379913"/>
            <a:ext cx="7126287" cy="1419225"/>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78306">
                                            <p:txEl>
                                              <p:pRg st="0" end="0"/>
                                            </p:txEl>
                                          </p:spTgt>
                                        </p:tgtEl>
                                        <p:attrNameLst>
                                          <p:attrName>style.visibility</p:attrName>
                                        </p:attrNameLst>
                                      </p:cBhvr>
                                      <p:to>
                                        <p:strVal val="visible"/>
                                      </p:to>
                                    </p:set>
                                    <p:anim calcmode="lin" valueType="num">
                                      <p:cBhvr additive="base">
                                        <p:cTn id="7" dur="500" fill="hold"/>
                                        <p:tgtEl>
                                          <p:spTgt spid="137830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7830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1368068"/>
                                        </p:tgtEl>
                                        <p:attrNameLst>
                                          <p:attrName>style.visibility</p:attrName>
                                        </p:attrNameLst>
                                      </p:cBhvr>
                                      <p:to>
                                        <p:strVal val="visible"/>
                                      </p:to>
                                    </p:set>
                                    <p:animEffect transition="in" filter="wipe(down)">
                                      <p:cBhvr>
                                        <p:cTn id="13" dur="580">
                                          <p:stCondLst>
                                            <p:cond delay="0"/>
                                          </p:stCondLst>
                                        </p:cTn>
                                        <p:tgtEl>
                                          <p:spTgt spid="1368068"/>
                                        </p:tgtEl>
                                      </p:cBhvr>
                                    </p:animEffect>
                                    <p:anim calcmode="lin" valueType="num">
                                      <p:cBhvr>
                                        <p:cTn id="14" dur="1822" tmFilter="0,0; 0.14,0.36; 0.43,0.73; 0.71,0.91; 1.0,1.0">
                                          <p:stCondLst>
                                            <p:cond delay="0"/>
                                          </p:stCondLst>
                                        </p:cTn>
                                        <p:tgtEl>
                                          <p:spTgt spid="1368068"/>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368068"/>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368068"/>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368068"/>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368068"/>
                                        </p:tgtEl>
                                        <p:attrNameLst>
                                          <p:attrName>ppt_y</p:attrName>
                                        </p:attrNameLst>
                                      </p:cBhvr>
                                      <p:tavLst>
                                        <p:tav tm="0" fmla="#ppt_y-sin(pi*$)/81">
                                          <p:val>
                                            <p:fltVal val="0"/>
                                          </p:val>
                                        </p:tav>
                                        <p:tav tm="100000">
                                          <p:val>
                                            <p:fltVal val="1"/>
                                          </p:val>
                                        </p:tav>
                                      </p:tavLst>
                                    </p:anim>
                                    <p:animScale>
                                      <p:cBhvr>
                                        <p:cTn id="19" dur="26">
                                          <p:stCondLst>
                                            <p:cond delay="650"/>
                                          </p:stCondLst>
                                        </p:cTn>
                                        <p:tgtEl>
                                          <p:spTgt spid="1368068"/>
                                        </p:tgtEl>
                                      </p:cBhvr>
                                      <p:to x="100000" y="60000"/>
                                    </p:animScale>
                                    <p:animScale>
                                      <p:cBhvr>
                                        <p:cTn id="20" dur="166" decel="50000">
                                          <p:stCondLst>
                                            <p:cond delay="676"/>
                                          </p:stCondLst>
                                        </p:cTn>
                                        <p:tgtEl>
                                          <p:spTgt spid="1368068"/>
                                        </p:tgtEl>
                                      </p:cBhvr>
                                      <p:to x="100000" y="100000"/>
                                    </p:animScale>
                                    <p:animScale>
                                      <p:cBhvr>
                                        <p:cTn id="21" dur="26">
                                          <p:stCondLst>
                                            <p:cond delay="1312"/>
                                          </p:stCondLst>
                                        </p:cTn>
                                        <p:tgtEl>
                                          <p:spTgt spid="1368068"/>
                                        </p:tgtEl>
                                      </p:cBhvr>
                                      <p:to x="100000" y="80000"/>
                                    </p:animScale>
                                    <p:animScale>
                                      <p:cBhvr>
                                        <p:cTn id="22" dur="166" decel="50000">
                                          <p:stCondLst>
                                            <p:cond delay="1338"/>
                                          </p:stCondLst>
                                        </p:cTn>
                                        <p:tgtEl>
                                          <p:spTgt spid="1368068"/>
                                        </p:tgtEl>
                                      </p:cBhvr>
                                      <p:to x="100000" y="100000"/>
                                    </p:animScale>
                                    <p:animScale>
                                      <p:cBhvr>
                                        <p:cTn id="23" dur="26">
                                          <p:stCondLst>
                                            <p:cond delay="1642"/>
                                          </p:stCondLst>
                                        </p:cTn>
                                        <p:tgtEl>
                                          <p:spTgt spid="1368068"/>
                                        </p:tgtEl>
                                      </p:cBhvr>
                                      <p:to x="100000" y="90000"/>
                                    </p:animScale>
                                    <p:animScale>
                                      <p:cBhvr>
                                        <p:cTn id="24" dur="166" decel="50000">
                                          <p:stCondLst>
                                            <p:cond delay="1668"/>
                                          </p:stCondLst>
                                        </p:cTn>
                                        <p:tgtEl>
                                          <p:spTgt spid="1368068"/>
                                        </p:tgtEl>
                                      </p:cBhvr>
                                      <p:to x="100000" y="100000"/>
                                    </p:animScale>
                                    <p:animScale>
                                      <p:cBhvr>
                                        <p:cTn id="25" dur="26">
                                          <p:stCondLst>
                                            <p:cond delay="1808"/>
                                          </p:stCondLst>
                                        </p:cTn>
                                        <p:tgtEl>
                                          <p:spTgt spid="1368068"/>
                                        </p:tgtEl>
                                      </p:cBhvr>
                                      <p:to x="100000" y="95000"/>
                                    </p:animScale>
                                    <p:animScale>
                                      <p:cBhvr>
                                        <p:cTn id="26" dur="166" decel="50000">
                                          <p:stCondLst>
                                            <p:cond delay="1834"/>
                                          </p:stCondLst>
                                        </p:cTn>
                                        <p:tgtEl>
                                          <p:spTgt spid="1368068"/>
                                        </p:tgtEl>
                                      </p:cBhvr>
                                      <p:to x="100000" y="100000"/>
                                    </p:animScale>
                                  </p:childTnLst>
                                  <p:subTnLst>
                                    <p:audio>
                                      <p:cMediaNode>
                                        <p:cTn display="0" masterRel="sameClick">
                                          <p:stCondLst>
                                            <p:cond evt="begin" delay="0">
                                              <p:tn val="11"/>
                                            </p:cond>
                                          </p:stCondLst>
                                          <p:endCondLst>
                                            <p:cond evt="onStopAudio" delay="0">
                                              <p:tgtEl>
                                                <p:sldTgt/>
                                              </p:tgtEl>
                                            </p:cond>
                                          </p:endCondLst>
                                        </p:cTn>
                                        <p:tgtEl>
                                          <p:sndTgt r:embed="rId5" name="boing.wav"/>
                                        </p:tgtEl>
                                      </p:cMediaNode>
                                    </p:audio>
                                  </p:sub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1368069"/>
                                        </p:tgtEl>
                                        <p:attrNameLst>
                                          <p:attrName>style.visibility</p:attrName>
                                        </p:attrNameLst>
                                      </p:cBhvr>
                                      <p:to>
                                        <p:strVal val="visible"/>
                                      </p:to>
                                    </p:set>
                                    <p:animEffect transition="in" filter="wipe(down)">
                                      <p:cBhvr>
                                        <p:cTn id="31" dur="580">
                                          <p:stCondLst>
                                            <p:cond delay="0"/>
                                          </p:stCondLst>
                                        </p:cTn>
                                        <p:tgtEl>
                                          <p:spTgt spid="1368069"/>
                                        </p:tgtEl>
                                      </p:cBhvr>
                                    </p:animEffect>
                                    <p:anim calcmode="lin" valueType="num">
                                      <p:cBhvr>
                                        <p:cTn id="32" dur="1822" tmFilter="0,0; 0.14,0.36; 0.43,0.73; 0.71,0.91; 1.0,1.0">
                                          <p:stCondLst>
                                            <p:cond delay="0"/>
                                          </p:stCondLst>
                                        </p:cTn>
                                        <p:tgtEl>
                                          <p:spTgt spid="1368069"/>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368069"/>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368069"/>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368069"/>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368069"/>
                                        </p:tgtEl>
                                        <p:attrNameLst>
                                          <p:attrName>ppt_y</p:attrName>
                                        </p:attrNameLst>
                                      </p:cBhvr>
                                      <p:tavLst>
                                        <p:tav tm="0" fmla="#ppt_y-sin(pi*$)/81">
                                          <p:val>
                                            <p:fltVal val="0"/>
                                          </p:val>
                                        </p:tav>
                                        <p:tav tm="100000">
                                          <p:val>
                                            <p:fltVal val="1"/>
                                          </p:val>
                                        </p:tav>
                                      </p:tavLst>
                                    </p:anim>
                                    <p:animScale>
                                      <p:cBhvr>
                                        <p:cTn id="37" dur="26">
                                          <p:stCondLst>
                                            <p:cond delay="650"/>
                                          </p:stCondLst>
                                        </p:cTn>
                                        <p:tgtEl>
                                          <p:spTgt spid="1368069"/>
                                        </p:tgtEl>
                                      </p:cBhvr>
                                      <p:to x="100000" y="60000"/>
                                    </p:animScale>
                                    <p:animScale>
                                      <p:cBhvr>
                                        <p:cTn id="38" dur="166" decel="50000">
                                          <p:stCondLst>
                                            <p:cond delay="676"/>
                                          </p:stCondLst>
                                        </p:cTn>
                                        <p:tgtEl>
                                          <p:spTgt spid="1368069"/>
                                        </p:tgtEl>
                                      </p:cBhvr>
                                      <p:to x="100000" y="100000"/>
                                    </p:animScale>
                                    <p:animScale>
                                      <p:cBhvr>
                                        <p:cTn id="39" dur="26">
                                          <p:stCondLst>
                                            <p:cond delay="1312"/>
                                          </p:stCondLst>
                                        </p:cTn>
                                        <p:tgtEl>
                                          <p:spTgt spid="1368069"/>
                                        </p:tgtEl>
                                      </p:cBhvr>
                                      <p:to x="100000" y="80000"/>
                                    </p:animScale>
                                    <p:animScale>
                                      <p:cBhvr>
                                        <p:cTn id="40" dur="166" decel="50000">
                                          <p:stCondLst>
                                            <p:cond delay="1338"/>
                                          </p:stCondLst>
                                        </p:cTn>
                                        <p:tgtEl>
                                          <p:spTgt spid="1368069"/>
                                        </p:tgtEl>
                                      </p:cBhvr>
                                      <p:to x="100000" y="100000"/>
                                    </p:animScale>
                                    <p:animScale>
                                      <p:cBhvr>
                                        <p:cTn id="41" dur="26">
                                          <p:stCondLst>
                                            <p:cond delay="1642"/>
                                          </p:stCondLst>
                                        </p:cTn>
                                        <p:tgtEl>
                                          <p:spTgt spid="1368069"/>
                                        </p:tgtEl>
                                      </p:cBhvr>
                                      <p:to x="100000" y="90000"/>
                                    </p:animScale>
                                    <p:animScale>
                                      <p:cBhvr>
                                        <p:cTn id="42" dur="166" decel="50000">
                                          <p:stCondLst>
                                            <p:cond delay="1668"/>
                                          </p:stCondLst>
                                        </p:cTn>
                                        <p:tgtEl>
                                          <p:spTgt spid="1368069"/>
                                        </p:tgtEl>
                                      </p:cBhvr>
                                      <p:to x="100000" y="100000"/>
                                    </p:animScale>
                                    <p:animScale>
                                      <p:cBhvr>
                                        <p:cTn id="43" dur="26">
                                          <p:stCondLst>
                                            <p:cond delay="1808"/>
                                          </p:stCondLst>
                                        </p:cTn>
                                        <p:tgtEl>
                                          <p:spTgt spid="1368069"/>
                                        </p:tgtEl>
                                      </p:cBhvr>
                                      <p:to x="100000" y="95000"/>
                                    </p:animScale>
                                    <p:animScale>
                                      <p:cBhvr>
                                        <p:cTn id="44" dur="166" decel="50000">
                                          <p:stCondLst>
                                            <p:cond delay="1834"/>
                                          </p:stCondLst>
                                        </p:cTn>
                                        <p:tgtEl>
                                          <p:spTgt spid="1368069"/>
                                        </p:tgtEl>
                                      </p:cBhvr>
                                      <p:to x="100000" y="100000"/>
                                    </p:animScale>
                                  </p:childTnLst>
                                  <p:subTnLst>
                                    <p:audio>
                                      <p:cMediaNode>
                                        <p:cTn display="0" masterRel="sameClick">
                                          <p:stCondLst>
                                            <p:cond evt="begin" delay="0">
                                              <p:tn val="29"/>
                                            </p:cond>
                                          </p:stCondLst>
                                          <p:endCondLst>
                                            <p:cond evt="onStopAudio" delay="0">
                                              <p:tgtEl>
                                                <p:sldTgt/>
                                              </p:tgtEl>
                                            </p:cond>
                                          </p:endCondLst>
                                        </p:cTn>
                                        <p:tgtEl>
                                          <p:sndTgt r:embed="rId5" name="boing.wav"/>
                                        </p:tgtEl>
                                      </p:cMediaNode>
                                    </p:audio>
                                  </p:subTnLst>
                                </p:cTn>
                              </p:par>
                            </p:childTnLst>
                          </p:cTn>
                        </p:par>
                      </p:childTnLst>
                    </p:cTn>
                  </p:par>
                  <p:par>
                    <p:cTn id="45" fill="hold">
                      <p:stCondLst>
                        <p:cond delay="indefinite"/>
                      </p:stCondLst>
                      <p:childTnLst>
                        <p:par>
                          <p:cTn id="46" fill="hold">
                            <p:stCondLst>
                              <p:cond delay="0"/>
                            </p:stCondLst>
                            <p:childTnLst>
                              <p:par>
                                <p:cTn id="47" presetID="26" presetClass="entr" presetSubtype="0" fill="hold" nodeType="clickEffect">
                                  <p:stCondLst>
                                    <p:cond delay="0"/>
                                  </p:stCondLst>
                                  <p:childTnLst>
                                    <p:set>
                                      <p:cBhvr>
                                        <p:cTn id="48" dur="1" fill="hold">
                                          <p:stCondLst>
                                            <p:cond delay="0"/>
                                          </p:stCondLst>
                                        </p:cTn>
                                        <p:tgtEl>
                                          <p:spTgt spid="1374245"/>
                                        </p:tgtEl>
                                        <p:attrNameLst>
                                          <p:attrName>style.visibility</p:attrName>
                                        </p:attrNameLst>
                                      </p:cBhvr>
                                      <p:to>
                                        <p:strVal val="visible"/>
                                      </p:to>
                                    </p:set>
                                    <p:animEffect transition="in" filter="wipe(down)">
                                      <p:cBhvr>
                                        <p:cTn id="49" dur="580">
                                          <p:stCondLst>
                                            <p:cond delay="0"/>
                                          </p:stCondLst>
                                        </p:cTn>
                                        <p:tgtEl>
                                          <p:spTgt spid="1374245"/>
                                        </p:tgtEl>
                                      </p:cBhvr>
                                    </p:animEffect>
                                    <p:anim calcmode="lin" valueType="num">
                                      <p:cBhvr>
                                        <p:cTn id="50" dur="1822" tmFilter="0,0; 0.14,0.36; 0.43,0.73; 0.71,0.91; 1.0,1.0">
                                          <p:stCondLst>
                                            <p:cond delay="0"/>
                                          </p:stCondLst>
                                        </p:cTn>
                                        <p:tgtEl>
                                          <p:spTgt spid="1374245"/>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1374245"/>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1374245"/>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1374245"/>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1374245"/>
                                        </p:tgtEl>
                                        <p:attrNameLst>
                                          <p:attrName>ppt_y</p:attrName>
                                        </p:attrNameLst>
                                      </p:cBhvr>
                                      <p:tavLst>
                                        <p:tav tm="0" fmla="#ppt_y-sin(pi*$)/81">
                                          <p:val>
                                            <p:fltVal val="0"/>
                                          </p:val>
                                        </p:tav>
                                        <p:tav tm="100000">
                                          <p:val>
                                            <p:fltVal val="1"/>
                                          </p:val>
                                        </p:tav>
                                      </p:tavLst>
                                    </p:anim>
                                    <p:animScale>
                                      <p:cBhvr>
                                        <p:cTn id="55" dur="26">
                                          <p:stCondLst>
                                            <p:cond delay="650"/>
                                          </p:stCondLst>
                                        </p:cTn>
                                        <p:tgtEl>
                                          <p:spTgt spid="1374245"/>
                                        </p:tgtEl>
                                      </p:cBhvr>
                                      <p:to x="100000" y="60000"/>
                                    </p:animScale>
                                    <p:animScale>
                                      <p:cBhvr>
                                        <p:cTn id="56" dur="166" decel="50000">
                                          <p:stCondLst>
                                            <p:cond delay="676"/>
                                          </p:stCondLst>
                                        </p:cTn>
                                        <p:tgtEl>
                                          <p:spTgt spid="1374245"/>
                                        </p:tgtEl>
                                      </p:cBhvr>
                                      <p:to x="100000" y="100000"/>
                                    </p:animScale>
                                    <p:animScale>
                                      <p:cBhvr>
                                        <p:cTn id="57" dur="26">
                                          <p:stCondLst>
                                            <p:cond delay="1312"/>
                                          </p:stCondLst>
                                        </p:cTn>
                                        <p:tgtEl>
                                          <p:spTgt spid="1374245"/>
                                        </p:tgtEl>
                                      </p:cBhvr>
                                      <p:to x="100000" y="80000"/>
                                    </p:animScale>
                                    <p:animScale>
                                      <p:cBhvr>
                                        <p:cTn id="58" dur="166" decel="50000">
                                          <p:stCondLst>
                                            <p:cond delay="1338"/>
                                          </p:stCondLst>
                                        </p:cTn>
                                        <p:tgtEl>
                                          <p:spTgt spid="1374245"/>
                                        </p:tgtEl>
                                      </p:cBhvr>
                                      <p:to x="100000" y="100000"/>
                                    </p:animScale>
                                    <p:animScale>
                                      <p:cBhvr>
                                        <p:cTn id="59" dur="26">
                                          <p:stCondLst>
                                            <p:cond delay="1642"/>
                                          </p:stCondLst>
                                        </p:cTn>
                                        <p:tgtEl>
                                          <p:spTgt spid="1374245"/>
                                        </p:tgtEl>
                                      </p:cBhvr>
                                      <p:to x="100000" y="90000"/>
                                    </p:animScale>
                                    <p:animScale>
                                      <p:cBhvr>
                                        <p:cTn id="60" dur="166" decel="50000">
                                          <p:stCondLst>
                                            <p:cond delay="1668"/>
                                          </p:stCondLst>
                                        </p:cTn>
                                        <p:tgtEl>
                                          <p:spTgt spid="1374245"/>
                                        </p:tgtEl>
                                      </p:cBhvr>
                                      <p:to x="100000" y="100000"/>
                                    </p:animScale>
                                    <p:animScale>
                                      <p:cBhvr>
                                        <p:cTn id="61" dur="26">
                                          <p:stCondLst>
                                            <p:cond delay="1808"/>
                                          </p:stCondLst>
                                        </p:cTn>
                                        <p:tgtEl>
                                          <p:spTgt spid="1374245"/>
                                        </p:tgtEl>
                                      </p:cBhvr>
                                      <p:to x="100000" y="95000"/>
                                    </p:animScale>
                                    <p:animScale>
                                      <p:cBhvr>
                                        <p:cTn id="62" dur="166" decel="50000">
                                          <p:stCondLst>
                                            <p:cond delay="1834"/>
                                          </p:stCondLst>
                                        </p:cTn>
                                        <p:tgtEl>
                                          <p:spTgt spid="1374245"/>
                                        </p:tgtEl>
                                      </p:cBhvr>
                                      <p:to x="100000" y="100000"/>
                                    </p:animScale>
                                  </p:childTnLst>
                                  <p:subTnLst>
                                    <p:audio>
                                      <p:cMediaNode>
                                        <p:cTn display="0" masterRel="sameClick">
                                          <p:stCondLst>
                                            <p:cond evt="begin" delay="0">
                                              <p:tn val="47"/>
                                            </p:cond>
                                          </p:stCondLst>
                                          <p:endCondLst>
                                            <p:cond evt="onStopAudio" delay="0">
                                              <p:tgtEl>
                                                <p:sldTgt/>
                                              </p:tgtEl>
                                            </p:cond>
                                          </p:endCondLst>
                                        </p:cTn>
                                        <p:tgtEl>
                                          <p:sndTgt r:embed="rId5" name="boing.wav"/>
                                        </p:tgtEl>
                                      </p:cMediaNode>
                                    </p:audio>
                                  </p:subTnLst>
                                </p:cTn>
                              </p:par>
                            </p:childTnLst>
                          </p:cTn>
                        </p:par>
                      </p:childTnLst>
                    </p:cTn>
                  </p:par>
                  <p:par>
                    <p:cTn id="63" fill="hold">
                      <p:stCondLst>
                        <p:cond delay="indefinite"/>
                      </p:stCondLst>
                      <p:childTnLst>
                        <p:par>
                          <p:cTn id="64" fill="hold">
                            <p:stCondLst>
                              <p:cond delay="0"/>
                            </p:stCondLst>
                            <p:childTnLst>
                              <p:par>
                                <p:cTn id="65" presetID="26" presetClass="entr" presetSubtype="0" fill="hold" nodeType="clickEffect">
                                  <p:stCondLst>
                                    <p:cond delay="0"/>
                                  </p:stCondLst>
                                  <p:childTnLst>
                                    <p:set>
                                      <p:cBhvr>
                                        <p:cTn id="66" dur="1" fill="hold">
                                          <p:stCondLst>
                                            <p:cond delay="0"/>
                                          </p:stCondLst>
                                        </p:cTn>
                                        <p:tgtEl>
                                          <p:spTgt spid="2"/>
                                        </p:tgtEl>
                                        <p:attrNameLst>
                                          <p:attrName>style.visibility</p:attrName>
                                        </p:attrNameLst>
                                      </p:cBhvr>
                                      <p:to>
                                        <p:strVal val="visible"/>
                                      </p:to>
                                    </p:set>
                                    <p:animEffect transition="in" filter="wipe(down)">
                                      <p:cBhvr>
                                        <p:cTn id="67" dur="580">
                                          <p:stCondLst>
                                            <p:cond delay="0"/>
                                          </p:stCondLst>
                                        </p:cTn>
                                        <p:tgtEl>
                                          <p:spTgt spid="2"/>
                                        </p:tgtEl>
                                      </p:cBhvr>
                                    </p:animEffect>
                                    <p:anim calcmode="lin" valueType="num">
                                      <p:cBhvr>
                                        <p:cTn id="6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73" dur="26">
                                          <p:stCondLst>
                                            <p:cond delay="650"/>
                                          </p:stCondLst>
                                        </p:cTn>
                                        <p:tgtEl>
                                          <p:spTgt spid="2"/>
                                        </p:tgtEl>
                                      </p:cBhvr>
                                      <p:to x="100000" y="60000"/>
                                    </p:animScale>
                                    <p:animScale>
                                      <p:cBhvr>
                                        <p:cTn id="74" dur="166" decel="50000">
                                          <p:stCondLst>
                                            <p:cond delay="676"/>
                                          </p:stCondLst>
                                        </p:cTn>
                                        <p:tgtEl>
                                          <p:spTgt spid="2"/>
                                        </p:tgtEl>
                                      </p:cBhvr>
                                      <p:to x="100000" y="100000"/>
                                    </p:animScale>
                                    <p:animScale>
                                      <p:cBhvr>
                                        <p:cTn id="75" dur="26">
                                          <p:stCondLst>
                                            <p:cond delay="1312"/>
                                          </p:stCondLst>
                                        </p:cTn>
                                        <p:tgtEl>
                                          <p:spTgt spid="2"/>
                                        </p:tgtEl>
                                      </p:cBhvr>
                                      <p:to x="100000" y="80000"/>
                                    </p:animScale>
                                    <p:animScale>
                                      <p:cBhvr>
                                        <p:cTn id="76" dur="166" decel="50000">
                                          <p:stCondLst>
                                            <p:cond delay="1338"/>
                                          </p:stCondLst>
                                        </p:cTn>
                                        <p:tgtEl>
                                          <p:spTgt spid="2"/>
                                        </p:tgtEl>
                                      </p:cBhvr>
                                      <p:to x="100000" y="100000"/>
                                    </p:animScale>
                                    <p:animScale>
                                      <p:cBhvr>
                                        <p:cTn id="77" dur="26">
                                          <p:stCondLst>
                                            <p:cond delay="1642"/>
                                          </p:stCondLst>
                                        </p:cTn>
                                        <p:tgtEl>
                                          <p:spTgt spid="2"/>
                                        </p:tgtEl>
                                      </p:cBhvr>
                                      <p:to x="100000" y="90000"/>
                                    </p:animScale>
                                    <p:animScale>
                                      <p:cBhvr>
                                        <p:cTn id="78" dur="166" decel="50000">
                                          <p:stCondLst>
                                            <p:cond delay="1668"/>
                                          </p:stCondLst>
                                        </p:cTn>
                                        <p:tgtEl>
                                          <p:spTgt spid="2"/>
                                        </p:tgtEl>
                                      </p:cBhvr>
                                      <p:to x="100000" y="100000"/>
                                    </p:animScale>
                                    <p:animScale>
                                      <p:cBhvr>
                                        <p:cTn id="79" dur="26">
                                          <p:stCondLst>
                                            <p:cond delay="1808"/>
                                          </p:stCondLst>
                                        </p:cTn>
                                        <p:tgtEl>
                                          <p:spTgt spid="2"/>
                                        </p:tgtEl>
                                      </p:cBhvr>
                                      <p:to x="100000" y="95000"/>
                                    </p:animScale>
                                    <p:animScale>
                                      <p:cBhvr>
                                        <p:cTn id="80" dur="166" decel="50000">
                                          <p:stCondLst>
                                            <p:cond delay="1834"/>
                                          </p:stCondLst>
                                        </p:cTn>
                                        <p:tgtEl>
                                          <p:spTgt spid="2"/>
                                        </p:tgtEl>
                                      </p:cBhvr>
                                      <p:to x="100000" y="100000"/>
                                    </p:animScale>
                                  </p:childTnLst>
                                  <p:subTnLst>
                                    <p:audio>
                                      <p:cMediaNode>
                                        <p:cTn display="0" masterRel="sameClick">
                                          <p:stCondLst>
                                            <p:cond evt="begin" delay="0">
                                              <p:tn val="65"/>
                                            </p:cond>
                                          </p:stCondLst>
                                          <p:endCondLst>
                                            <p:cond evt="onStopAudio" delay="0">
                                              <p:tgtEl>
                                                <p:sldTgt/>
                                              </p:tgtEl>
                                            </p:cond>
                                          </p:endCondLst>
                                        </p:cTn>
                                        <p:tgtEl>
                                          <p:sndTgt r:embed="rId5" name="boing.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1378306">
                                            <p:txEl>
                                              <p:pRg st="1" end="1"/>
                                            </p:txEl>
                                          </p:spTgt>
                                        </p:tgtEl>
                                        <p:attrNameLst>
                                          <p:attrName>style.visibility</p:attrName>
                                        </p:attrNameLst>
                                      </p:cBhvr>
                                      <p:to>
                                        <p:strVal val="visible"/>
                                      </p:to>
                                    </p:set>
                                    <p:anim calcmode="lin" valueType="num">
                                      <p:cBhvr additive="base">
                                        <p:cTn id="85" dur="500" fill="hold"/>
                                        <p:tgtEl>
                                          <p:spTgt spid="1378306">
                                            <p:txEl>
                                              <p:pRg st="1" end="1"/>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37830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3"/>
                                            </p:cond>
                                          </p:stCondLst>
                                          <p:endCondLst>
                                            <p:cond evt="onStopAudio" delay="0">
                                              <p:tgtEl>
                                                <p:sldTgt/>
                                              </p:tgtEl>
                                            </p:cond>
                                          </p:endCondLst>
                                        </p:cTn>
                                        <p:tgtEl>
                                          <p:sndTgt r:embed="rId4" name="arrow.wav"/>
                                        </p:tgtEl>
                                      </p:cMediaNode>
                                    </p:audio>
                                  </p:sub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1378306">
                                            <p:txEl>
                                              <p:pRg st="2" end="2"/>
                                            </p:txEl>
                                          </p:spTgt>
                                        </p:tgtEl>
                                        <p:attrNameLst>
                                          <p:attrName>style.visibility</p:attrName>
                                        </p:attrNameLst>
                                      </p:cBhvr>
                                      <p:to>
                                        <p:strVal val="visible"/>
                                      </p:to>
                                    </p:set>
                                    <p:anim calcmode="lin" valueType="num">
                                      <p:cBhvr additive="base">
                                        <p:cTn id="91" dur="500" fill="hold"/>
                                        <p:tgtEl>
                                          <p:spTgt spid="1378306">
                                            <p:txEl>
                                              <p:pRg st="2" end="2"/>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137830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9"/>
                                            </p:cond>
                                          </p:stCondLst>
                                          <p:endCondLst>
                                            <p:cond evt="onStopAudio" delay="0">
                                              <p:tgtEl>
                                                <p:sldTgt/>
                                              </p:tgtEl>
                                            </p:cond>
                                          </p:endCondLst>
                                        </p:cTn>
                                        <p:tgtEl>
                                          <p:sndTgt r:embed="rId4" name="arrow.wav"/>
                                        </p:tgtEl>
                                      </p:cMediaNode>
                                    </p:audio>
                                  </p:sub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1378306">
                                            <p:txEl>
                                              <p:pRg st="3" end="3"/>
                                            </p:txEl>
                                          </p:spTgt>
                                        </p:tgtEl>
                                        <p:attrNameLst>
                                          <p:attrName>style.visibility</p:attrName>
                                        </p:attrNameLst>
                                      </p:cBhvr>
                                      <p:to>
                                        <p:strVal val="visible"/>
                                      </p:to>
                                    </p:set>
                                    <p:anim calcmode="lin" valueType="num">
                                      <p:cBhvr additive="base">
                                        <p:cTn id="97" dur="500" fill="hold"/>
                                        <p:tgtEl>
                                          <p:spTgt spid="1378306">
                                            <p:txEl>
                                              <p:pRg st="3" end="3"/>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137830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5"/>
                                            </p:cond>
                                          </p:stCondLst>
                                          <p:endCondLst>
                                            <p:cond evt="onStopAudio" delay="0">
                                              <p:tgtEl>
                                                <p:sldTgt/>
                                              </p:tgtEl>
                                            </p:cond>
                                          </p:endCondLst>
                                        </p:cTn>
                                        <p:tgtEl>
                                          <p:sndTgt r:embed="rId4" name="arrow.wav"/>
                                        </p:tgtEl>
                                      </p:cMediaNode>
                                    </p:audio>
                                  </p:subTnLst>
                                </p:cTn>
                              </p:par>
                            </p:childTnLst>
                          </p:cTn>
                        </p:par>
                      </p:childTnLst>
                    </p:cTn>
                  </p:par>
                  <p:par>
                    <p:cTn id="99" fill="hold">
                      <p:stCondLst>
                        <p:cond delay="indefinite"/>
                      </p:stCondLst>
                      <p:childTnLst>
                        <p:par>
                          <p:cTn id="100" fill="hold">
                            <p:stCondLst>
                              <p:cond delay="0"/>
                            </p:stCondLst>
                            <p:childTnLst>
                              <p:par>
                                <p:cTn id="101" presetID="22" presetClass="entr" presetSubtype="8" fill="hold" nodeType="clickEffect">
                                  <p:stCondLst>
                                    <p:cond delay="0"/>
                                  </p:stCondLst>
                                  <p:childTnLst>
                                    <p:set>
                                      <p:cBhvr>
                                        <p:cTn id="102" dur="1" fill="hold">
                                          <p:stCondLst>
                                            <p:cond delay="0"/>
                                          </p:stCondLst>
                                        </p:cTn>
                                        <p:tgtEl>
                                          <p:spTgt spid="1378330"/>
                                        </p:tgtEl>
                                        <p:attrNameLst>
                                          <p:attrName>style.visibility</p:attrName>
                                        </p:attrNameLst>
                                      </p:cBhvr>
                                      <p:to>
                                        <p:strVal val="visible"/>
                                      </p:to>
                                    </p:set>
                                    <p:animEffect transition="in" filter="wipe(left)">
                                      <p:cBhvr>
                                        <p:cTn id="103" dur="500"/>
                                        <p:tgtEl>
                                          <p:spTgt spid="1378330"/>
                                        </p:tgtEl>
                                      </p:cBhvr>
                                    </p:animEffect>
                                  </p:childTnLst>
                                  <p:subTnLst>
                                    <p:audio>
                                      <p:cMediaNode>
                                        <p:cTn display="0" masterRel="sameClick">
                                          <p:stCondLst>
                                            <p:cond evt="begin" delay="0">
                                              <p:tn val="101"/>
                                            </p:cond>
                                          </p:stCondLst>
                                          <p:endCondLst>
                                            <p:cond evt="onStopAudio" delay="0">
                                              <p:tgtEl>
                                                <p:sldTgt/>
                                              </p:tgtEl>
                                            </p:cond>
                                          </p:endCondLst>
                                        </p:cTn>
                                        <p:tgtEl>
                                          <p:sndTgt r:embed="rId6" name="cashreg.wav"/>
                                        </p:tgtEl>
                                      </p:cMediaNode>
                                    </p:audio>
                                  </p:subTnLst>
                                </p:cTn>
                              </p:par>
                            </p:childTnLst>
                          </p:cTn>
                        </p:par>
                      </p:childTnLst>
                    </p:cTn>
                  </p:par>
                  <p:par>
                    <p:cTn id="104" fill="hold">
                      <p:stCondLst>
                        <p:cond delay="indefinite"/>
                      </p:stCondLst>
                      <p:childTnLst>
                        <p:par>
                          <p:cTn id="105" fill="hold">
                            <p:stCondLst>
                              <p:cond delay="0"/>
                            </p:stCondLst>
                            <p:childTnLst>
                              <p:par>
                                <p:cTn id="106" presetID="2" presetClass="entr" presetSubtype="4" fill="hold" nodeType="clickEffect">
                                  <p:stCondLst>
                                    <p:cond delay="0"/>
                                  </p:stCondLst>
                                  <p:childTnLst>
                                    <p:set>
                                      <p:cBhvr>
                                        <p:cTn id="107" dur="1" fill="hold">
                                          <p:stCondLst>
                                            <p:cond delay="0"/>
                                          </p:stCondLst>
                                        </p:cTn>
                                        <p:tgtEl>
                                          <p:spTgt spid="1378331">
                                            <p:txEl>
                                              <p:pRg st="1" end="1"/>
                                            </p:txEl>
                                          </p:spTgt>
                                        </p:tgtEl>
                                        <p:attrNameLst>
                                          <p:attrName>style.visibility</p:attrName>
                                        </p:attrNameLst>
                                      </p:cBhvr>
                                      <p:to>
                                        <p:strVal val="visible"/>
                                      </p:to>
                                    </p:set>
                                    <p:anim calcmode="lin" valueType="num">
                                      <p:cBhvr additive="base">
                                        <p:cTn id="108" dur="500" fill="hold"/>
                                        <p:tgtEl>
                                          <p:spTgt spid="1378331">
                                            <p:txEl>
                                              <p:pRg st="1" end="1"/>
                                            </p:txEl>
                                          </p:spTgt>
                                        </p:tgtEl>
                                        <p:attrNameLst>
                                          <p:attrName>ppt_x</p:attrName>
                                        </p:attrNameLst>
                                      </p:cBhvr>
                                      <p:tavLst>
                                        <p:tav tm="0">
                                          <p:val>
                                            <p:strVal val="#ppt_x"/>
                                          </p:val>
                                        </p:tav>
                                        <p:tav tm="100000">
                                          <p:val>
                                            <p:strVal val="#ppt_x"/>
                                          </p:val>
                                        </p:tav>
                                      </p:tavLst>
                                    </p:anim>
                                    <p:anim calcmode="lin" valueType="num">
                                      <p:cBhvr additive="base">
                                        <p:cTn id="109" dur="500" fill="hold"/>
                                        <p:tgtEl>
                                          <p:spTgt spid="137833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4" descr="elementary"/>
          <p:cNvPicPr>
            <a:picLocks noChangeAspect="1" noChangeArrowheads="1"/>
          </p:cNvPicPr>
          <p:nvPr/>
        </p:nvPicPr>
        <p:blipFill>
          <a:blip r:embed="rId5" cstate="print"/>
          <a:srcRect/>
          <a:stretch>
            <a:fillRect/>
          </a:stretch>
        </p:blipFill>
        <p:spPr bwMode="auto">
          <a:xfrm>
            <a:off x="450166" y="690490"/>
            <a:ext cx="8201465" cy="5467643"/>
          </a:xfrm>
          <a:prstGeom prst="rect">
            <a:avLst/>
          </a:prstGeom>
          <a:ln>
            <a:noFill/>
          </a:ln>
          <a:effectLst>
            <a:outerShdw blurRad="292100" dist="139700" dir="2700000" algn="tl" rotWithShape="0">
              <a:srgbClr val="333333">
                <a:alpha val="65000"/>
              </a:srgbClr>
            </a:outerShdw>
          </a:effectLst>
        </p:spPr>
      </p:pic>
      <p:sp>
        <p:nvSpPr>
          <p:cNvPr id="1355781" name="Text Box 5"/>
          <p:cNvSpPr txBox="1">
            <a:spLocks noChangeArrowheads="1"/>
          </p:cNvSpPr>
          <p:nvPr/>
        </p:nvSpPr>
        <p:spPr bwMode="auto">
          <a:xfrm rot="5400000">
            <a:off x="-2046172" y="3188296"/>
            <a:ext cx="5485046" cy="461665"/>
          </a:xfrm>
          <a:prstGeom prst="rect">
            <a:avLst/>
          </a:prstGeom>
          <a:noFill/>
          <a:ln w="9525">
            <a:noFill/>
            <a:miter lim="800000"/>
            <a:headEnd/>
            <a:tailEnd/>
          </a:ln>
        </p:spPr>
        <p:txBody>
          <a:bodyPr wrap="square">
            <a:spAutoFit/>
          </a:bodyPr>
          <a:lstStyle/>
          <a:p>
            <a:r>
              <a:rPr lang="en-US" sz="2400" dirty="0">
                <a:solidFill>
                  <a:schemeClr val="bg1"/>
                </a:solidFill>
                <a:latin typeface="Arial" pitchFamily="34" charset="0"/>
              </a:rPr>
              <a:t>The Large </a:t>
            </a:r>
            <a:r>
              <a:rPr lang="en-US" sz="2400" dirty="0" err="1">
                <a:solidFill>
                  <a:schemeClr val="bg1"/>
                </a:solidFill>
                <a:latin typeface="Arial" pitchFamily="34" charset="0"/>
              </a:rPr>
              <a:t>Hadron</a:t>
            </a:r>
            <a:r>
              <a:rPr lang="en-US" sz="2400" dirty="0">
                <a:solidFill>
                  <a:schemeClr val="bg1"/>
                </a:solidFill>
                <a:latin typeface="Arial" pitchFamily="34" charset="0"/>
              </a:rPr>
              <a:t> Collider at CERN.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1202"/>
                                        </p:tgtEl>
                                        <p:attrNameLst>
                                          <p:attrName>style.visibility</p:attrName>
                                        </p:attrNameLst>
                                      </p:cBhvr>
                                      <p:to>
                                        <p:strVal val="visible"/>
                                      </p:to>
                                    </p:set>
                                    <p:anim calcmode="lin" valueType="num">
                                      <p:cBhvr>
                                        <p:cTn id="7" dur="500" fill="hold"/>
                                        <p:tgtEl>
                                          <p:spTgt spid="51202"/>
                                        </p:tgtEl>
                                        <p:attrNameLst>
                                          <p:attrName>ppt_w</p:attrName>
                                        </p:attrNameLst>
                                      </p:cBhvr>
                                      <p:tavLst>
                                        <p:tav tm="0">
                                          <p:val>
                                            <p:fltVal val="0"/>
                                          </p:val>
                                        </p:tav>
                                        <p:tav tm="100000">
                                          <p:val>
                                            <p:strVal val="#ppt_w"/>
                                          </p:val>
                                        </p:tav>
                                      </p:tavLst>
                                    </p:anim>
                                    <p:anim calcmode="lin" valueType="num">
                                      <p:cBhvr>
                                        <p:cTn id="8" dur="500" fill="hold"/>
                                        <p:tgtEl>
                                          <p:spTgt spid="51202"/>
                                        </p:tgtEl>
                                        <p:attrNameLst>
                                          <p:attrName>ppt_h</p:attrName>
                                        </p:attrNameLst>
                                      </p:cBhvr>
                                      <p:tavLst>
                                        <p:tav tm="0">
                                          <p:val>
                                            <p:fltVal val="0"/>
                                          </p:val>
                                        </p:tav>
                                        <p:tav tm="100000">
                                          <p:val>
                                            <p:strVal val="#ppt_h"/>
                                          </p:val>
                                        </p:tav>
                                      </p:tavLst>
                                    </p:anim>
                                    <p:animEffect transition="in" filter="fade">
                                      <p:cBhvr>
                                        <p:cTn id="9" dur="500"/>
                                        <p:tgtEl>
                                          <p:spTgt spid="5120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iterate type="lt">
                                    <p:tmPct val="10000"/>
                                  </p:iterate>
                                  <p:childTnLst>
                                    <p:set>
                                      <p:cBhvr>
                                        <p:cTn id="13" dur="1" fill="hold">
                                          <p:stCondLst>
                                            <p:cond delay="0"/>
                                          </p:stCondLst>
                                        </p:cTn>
                                        <p:tgtEl>
                                          <p:spTgt spid="1355781"/>
                                        </p:tgtEl>
                                        <p:attrNameLst>
                                          <p:attrName>style.visibility</p:attrName>
                                        </p:attrNameLst>
                                      </p:cBhvr>
                                      <p:to>
                                        <p:strVal val="visible"/>
                                      </p:to>
                                    </p:set>
                                    <p:anim calcmode="lin" valueType="num">
                                      <p:cBhvr additive="base">
                                        <p:cTn id="14" dur="500" fill="hold"/>
                                        <p:tgtEl>
                                          <p:spTgt spid="1355781"/>
                                        </p:tgtEl>
                                        <p:attrNameLst>
                                          <p:attrName>ppt_x</p:attrName>
                                        </p:attrNameLst>
                                      </p:cBhvr>
                                      <p:tavLst>
                                        <p:tav tm="0">
                                          <p:val>
                                            <p:strVal val="1+#ppt_w/2"/>
                                          </p:val>
                                        </p:tav>
                                        <p:tav tm="100000">
                                          <p:val>
                                            <p:strVal val="#ppt_x"/>
                                          </p:val>
                                        </p:tav>
                                      </p:tavLst>
                                    </p:anim>
                                    <p:anim calcmode="lin" valueType="num">
                                      <p:cBhvr additive="base">
                                        <p:cTn id="15" dur="500" fill="hold"/>
                                        <p:tgtEl>
                                          <p:spTgt spid="135578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578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9202" name="Rectangle 2"/>
          <p:cNvSpPr>
            <a:spLocks noChangeArrowheads="1"/>
          </p:cNvSpPr>
          <p:nvPr/>
        </p:nvSpPr>
        <p:spPr bwMode="auto">
          <a:xfrm>
            <a:off x="685800" y="1338263"/>
            <a:ext cx="7772400" cy="5519737"/>
          </a:xfrm>
          <a:prstGeom prst="rect">
            <a:avLst/>
          </a:prstGeom>
          <a:solidFill>
            <a:srgbClr val="EAEAEA"/>
          </a:solidFill>
          <a:ln w="9525">
            <a:noFill/>
            <a:miter lim="800000"/>
            <a:headEnd/>
            <a:tailEnd/>
          </a:ln>
        </p:spPr>
        <p:txBody>
          <a:bodyPr/>
          <a:lstStyle/>
          <a:p>
            <a:pPr>
              <a:spcBef>
                <a:spcPct val="20000"/>
              </a:spcBef>
            </a:pPr>
            <a:r>
              <a:rPr lang="en-US" sz="2400" i="1" dirty="0">
                <a:solidFill>
                  <a:schemeClr val="accent2"/>
                </a:solidFill>
                <a:latin typeface="Arial" pitchFamily="34" charset="0"/>
                <a:cs typeface="Times New Roman" pitchFamily="18" charset="0"/>
              </a:rPr>
              <a:t>The Higgs boson – an analogy</a:t>
            </a:r>
            <a:r>
              <a:rPr lang="en-US" dirty="0">
                <a:solidFill>
                  <a:srgbClr val="000000"/>
                </a:solidFill>
                <a:cs typeface="Times New Roman" pitchFamily="18" charset="0"/>
              </a:rPr>
              <a:t> 	</a:t>
            </a:r>
          </a:p>
          <a:p>
            <a:pPr>
              <a:spcBef>
                <a:spcPct val="20000"/>
              </a:spcBef>
            </a:pPr>
            <a:r>
              <a:rPr lang="en-US" sz="2400" dirty="0">
                <a:solidFill>
                  <a:srgbClr val="000000"/>
                </a:solidFill>
                <a:latin typeface="Arial" pitchFamily="34" charset="0"/>
                <a:sym typeface="Symbol" pitchFamily="18" charset="2"/>
              </a:rPr>
              <a:t></a:t>
            </a:r>
            <a:r>
              <a:rPr lang="en-US" sz="2400" dirty="0">
                <a:solidFill>
                  <a:srgbClr val="000000"/>
                </a:solidFill>
                <a:latin typeface="Arial" pitchFamily="34" charset="0"/>
                <a:cs typeface="Times New Roman" pitchFamily="18" charset="0"/>
              </a:rPr>
              <a:t>Imagine a room full of physicists. </a:t>
            </a:r>
            <a:r>
              <a:rPr lang="en-US" sz="2400" dirty="0">
                <a:solidFill>
                  <a:schemeClr val="accent2"/>
                </a:solidFill>
                <a:latin typeface="Arial" pitchFamily="34" charset="0"/>
                <a:cs typeface="Times New Roman" pitchFamily="18" charset="0"/>
              </a:rPr>
              <a:t>The Higgs field</a:t>
            </a:r>
            <a:r>
              <a:rPr lang="en-US" sz="2400" dirty="0">
                <a:solidFill>
                  <a:srgbClr val="000000"/>
                </a:solidFill>
                <a:latin typeface="Arial" pitchFamily="34" charset="0"/>
                <a:cs typeface="Times New Roman" pitchFamily="18" charset="0"/>
              </a:rPr>
              <a:t>.</a:t>
            </a:r>
          </a:p>
          <a:p>
            <a:pPr>
              <a:spcBef>
                <a:spcPct val="20000"/>
              </a:spcBef>
            </a:pPr>
            <a:r>
              <a:rPr lang="en-US" sz="2400" dirty="0">
                <a:solidFill>
                  <a:srgbClr val="000000"/>
                </a:solidFill>
                <a:latin typeface="Arial" pitchFamily="34" charset="0"/>
                <a:sym typeface="Symbol" pitchFamily="18" charset="2"/>
              </a:rPr>
              <a:t></a:t>
            </a:r>
            <a:r>
              <a:rPr lang="en-US" sz="2400" dirty="0">
                <a:solidFill>
                  <a:srgbClr val="000000"/>
                </a:solidFill>
                <a:latin typeface="Arial" pitchFamily="34" charset="0"/>
                <a:cs typeface="Times New Roman" pitchFamily="18" charset="0"/>
              </a:rPr>
              <a:t>Suddenly Einstein enters and attempts to cross the room, but the star-struck physicists cluster around him and impede his movements, effectively increasing his mass. </a:t>
            </a:r>
            <a:r>
              <a:rPr lang="en-US" sz="2400" dirty="0">
                <a:solidFill>
                  <a:schemeClr val="accent2"/>
                </a:solidFill>
                <a:latin typeface="Arial" pitchFamily="34" charset="0"/>
                <a:cs typeface="Times New Roman" pitchFamily="18" charset="0"/>
              </a:rPr>
              <a:t>High-mass particle</a:t>
            </a:r>
            <a:r>
              <a:rPr lang="en-US" sz="2400" dirty="0">
                <a:solidFill>
                  <a:srgbClr val="000000"/>
                </a:solidFill>
                <a:latin typeface="Arial" pitchFamily="34" charset="0"/>
                <a:cs typeface="Times New Roman" pitchFamily="18" charset="0"/>
              </a:rPr>
              <a:t>.</a:t>
            </a:r>
          </a:p>
          <a:p>
            <a:pPr>
              <a:spcBef>
                <a:spcPct val="20000"/>
              </a:spcBef>
            </a:pPr>
            <a:r>
              <a:rPr lang="en-US" sz="2400" dirty="0">
                <a:solidFill>
                  <a:srgbClr val="000000"/>
                </a:solidFill>
                <a:latin typeface="Arial" pitchFamily="34" charset="0"/>
                <a:sym typeface="Symbol" pitchFamily="18" charset="2"/>
              </a:rPr>
              <a:t></a:t>
            </a:r>
            <a:r>
              <a:rPr lang="en-US" sz="2400" dirty="0">
                <a:solidFill>
                  <a:srgbClr val="000000"/>
                </a:solidFill>
                <a:latin typeface="Arial" pitchFamily="34" charset="0"/>
                <a:cs typeface="Times New Roman" pitchFamily="18" charset="0"/>
              </a:rPr>
              <a:t>Now imagine that I enter the room. Nobody wants to interact with me, so I pass through the physicists relatively unimpeded—no effective mass for me! </a:t>
            </a:r>
            <a:r>
              <a:rPr lang="en-US" sz="2400" dirty="0">
                <a:solidFill>
                  <a:schemeClr val="accent2"/>
                </a:solidFill>
                <a:latin typeface="Arial" pitchFamily="34" charset="0"/>
                <a:cs typeface="Times New Roman" pitchFamily="18" charset="0"/>
              </a:rPr>
              <a:t>Low-mass (or </a:t>
            </a:r>
            <a:r>
              <a:rPr lang="en-US" sz="2400" dirty="0" err="1">
                <a:solidFill>
                  <a:schemeClr val="accent2"/>
                </a:solidFill>
                <a:latin typeface="Arial" pitchFamily="34" charset="0"/>
                <a:cs typeface="Times New Roman" pitchFamily="18" charset="0"/>
              </a:rPr>
              <a:t>massless</a:t>
            </a:r>
            <a:r>
              <a:rPr lang="en-US" sz="2400" dirty="0">
                <a:solidFill>
                  <a:schemeClr val="accent2"/>
                </a:solidFill>
                <a:latin typeface="Arial" pitchFamily="34" charset="0"/>
                <a:cs typeface="Times New Roman" pitchFamily="18" charset="0"/>
              </a:rPr>
              <a:t>) particle</a:t>
            </a:r>
            <a:r>
              <a:rPr lang="en-US" sz="2400" dirty="0">
                <a:solidFill>
                  <a:srgbClr val="000000"/>
                </a:solidFill>
                <a:latin typeface="Arial" pitchFamily="34" charset="0"/>
                <a:cs typeface="Times New Roman" pitchFamily="18" charset="0"/>
              </a:rPr>
              <a:t>.</a:t>
            </a:r>
          </a:p>
          <a:p>
            <a:pPr>
              <a:spcBef>
                <a:spcPct val="20000"/>
              </a:spcBef>
            </a:pPr>
            <a:r>
              <a:rPr lang="en-US" sz="2400" dirty="0">
                <a:solidFill>
                  <a:srgbClr val="000000"/>
                </a:solidFill>
                <a:latin typeface="Arial" pitchFamily="34" charset="0"/>
                <a:sym typeface="Symbol" pitchFamily="18" charset="2"/>
              </a:rPr>
              <a:t></a:t>
            </a:r>
            <a:r>
              <a:rPr lang="en-US" sz="2400" dirty="0">
                <a:solidFill>
                  <a:srgbClr val="000000"/>
                </a:solidFill>
                <a:latin typeface="Arial" pitchFamily="34" charset="0"/>
                <a:cs typeface="Times New Roman" pitchFamily="18" charset="0"/>
              </a:rPr>
              <a:t>Lastly, imagine that somebody whispers a rumor, causing the physicists to cluster together excitedly on their own. </a:t>
            </a:r>
            <a:r>
              <a:rPr lang="en-US" sz="2400" dirty="0">
                <a:solidFill>
                  <a:schemeClr val="accent2"/>
                </a:solidFill>
                <a:latin typeface="Arial" pitchFamily="34" charset="0"/>
                <a:cs typeface="Times New Roman" pitchFamily="18" charset="0"/>
              </a:rPr>
              <a:t>Field disturbance – Higgs boson</a:t>
            </a:r>
            <a:r>
              <a:rPr lang="en-US" sz="2400" dirty="0">
                <a:solidFill>
                  <a:srgbClr val="000000"/>
                </a:solidFill>
                <a:latin typeface="Arial" pitchFamily="34" charset="0"/>
                <a:cs typeface="Times New Roman" pitchFamily="18" charset="0"/>
              </a:rPr>
              <a:t>.</a:t>
            </a:r>
          </a:p>
          <a:p>
            <a:pPr algn="r">
              <a:spcBef>
                <a:spcPct val="20000"/>
              </a:spcBef>
            </a:pPr>
            <a:r>
              <a:rPr lang="en-US" sz="2400" i="1" dirty="0">
                <a:solidFill>
                  <a:srgbClr val="5F5F5F"/>
                </a:solidFill>
                <a:latin typeface="Arial" pitchFamily="34" charset="0"/>
                <a:cs typeface="Times New Roman" pitchFamily="18" charset="0"/>
              </a:rPr>
              <a:t>-Burton </a:t>
            </a:r>
            <a:r>
              <a:rPr lang="en-US" sz="2400" i="1" dirty="0" err="1">
                <a:solidFill>
                  <a:srgbClr val="5F5F5F"/>
                </a:solidFill>
                <a:latin typeface="Arial" pitchFamily="34" charset="0"/>
                <a:cs typeface="Times New Roman" pitchFamily="18" charset="0"/>
              </a:rPr>
              <a:t>DeWilde</a:t>
            </a:r>
            <a:endParaRPr lang="en-US" sz="2400" i="1" dirty="0">
              <a:solidFill>
                <a:srgbClr val="5F5F5F"/>
              </a:solidFill>
              <a:latin typeface="Arial" pitchFamily="34" charset="0"/>
              <a:cs typeface="Times New Roman" pitchFamily="18" charset="0"/>
            </a:endParaRPr>
          </a:p>
        </p:txBody>
      </p:sp>
      <p:sp>
        <p:nvSpPr>
          <p:cNvPr id="46083" name="Rectangle 3"/>
          <p:cNvSpPr>
            <a:spLocks noGrp="1" noChangeArrowheads="1"/>
          </p:cNvSpPr>
          <p:nvPr>
            <p:ph type="ctrTitle"/>
          </p:nvPr>
        </p:nvSpPr>
        <p:spPr>
          <a:xfrm>
            <a:off x="685800" y="438150"/>
            <a:ext cx="8018463"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59202">
                                            <p:txEl>
                                              <p:pRg st="0" end="0"/>
                                            </p:txEl>
                                          </p:spTgt>
                                        </p:tgtEl>
                                        <p:attrNameLst>
                                          <p:attrName>style.visibility</p:attrName>
                                        </p:attrNameLst>
                                      </p:cBhvr>
                                      <p:to>
                                        <p:strVal val="visible"/>
                                      </p:to>
                                    </p:set>
                                    <p:anim calcmode="lin" valueType="num">
                                      <p:cBhvr additive="base">
                                        <p:cTn id="7" dur="500" fill="hold"/>
                                        <p:tgtEl>
                                          <p:spTgt spid="145920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5920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59202">
                                            <p:txEl>
                                              <p:pRg st="1" end="1"/>
                                            </p:txEl>
                                          </p:spTgt>
                                        </p:tgtEl>
                                        <p:attrNameLst>
                                          <p:attrName>style.visibility</p:attrName>
                                        </p:attrNameLst>
                                      </p:cBhvr>
                                      <p:to>
                                        <p:strVal val="visible"/>
                                      </p:to>
                                    </p:set>
                                    <p:anim calcmode="lin" valueType="num">
                                      <p:cBhvr additive="base">
                                        <p:cTn id="13" dur="500" fill="hold"/>
                                        <p:tgtEl>
                                          <p:spTgt spid="145920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5920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59202">
                                            <p:txEl>
                                              <p:pRg st="2" end="2"/>
                                            </p:txEl>
                                          </p:spTgt>
                                        </p:tgtEl>
                                        <p:attrNameLst>
                                          <p:attrName>style.visibility</p:attrName>
                                        </p:attrNameLst>
                                      </p:cBhvr>
                                      <p:to>
                                        <p:strVal val="visible"/>
                                      </p:to>
                                    </p:set>
                                    <p:anim calcmode="lin" valueType="num">
                                      <p:cBhvr additive="base">
                                        <p:cTn id="19" dur="500" fill="hold"/>
                                        <p:tgtEl>
                                          <p:spTgt spid="145920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5920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59202">
                                            <p:txEl>
                                              <p:pRg st="3" end="3"/>
                                            </p:txEl>
                                          </p:spTgt>
                                        </p:tgtEl>
                                        <p:attrNameLst>
                                          <p:attrName>style.visibility</p:attrName>
                                        </p:attrNameLst>
                                      </p:cBhvr>
                                      <p:to>
                                        <p:strVal val="visible"/>
                                      </p:to>
                                    </p:set>
                                    <p:anim calcmode="lin" valueType="num">
                                      <p:cBhvr additive="base">
                                        <p:cTn id="25" dur="500" fill="hold"/>
                                        <p:tgtEl>
                                          <p:spTgt spid="145920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5920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59202">
                                            <p:txEl>
                                              <p:pRg st="4" end="4"/>
                                            </p:txEl>
                                          </p:spTgt>
                                        </p:tgtEl>
                                        <p:attrNameLst>
                                          <p:attrName>style.visibility</p:attrName>
                                        </p:attrNameLst>
                                      </p:cBhvr>
                                      <p:to>
                                        <p:strVal val="visible"/>
                                      </p:to>
                                    </p:set>
                                    <p:anim calcmode="lin" valueType="num">
                                      <p:cBhvr additive="base">
                                        <p:cTn id="31" dur="500" fill="hold"/>
                                        <p:tgtEl>
                                          <p:spTgt spid="145920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5920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59202">
                                            <p:txEl>
                                              <p:pRg st="5" end="5"/>
                                            </p:txEl>
                                          </p:spTgt>
                                        </p:tgtEl>
                                        <p:attrNameLst>
                                          <p:attrName>style.visibility</p:attrName>
                                        </p:attrNameLst>
                                      </p:cBhvr>
                                      <p:to>
                                        <p:strVal val="visible"/>
                                      </p:to>
                                    </p:set>
                                    <p:anim calcmode="lin" valueType="num">
                                      <p:cBhvr additive="base">
                                        <p:cTn id="37" dur="500" fill="hold"/>
                                        <p:tgtEl>
                                          <p:spTgt spid="145920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5920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9202" name="Rectangle 2"/>
          <p:cNvSpPr>
            <a:spLocks noChangeArrowheads="1"/>
          </p:cNvSpPr>
          <p:nvPr/>
        </p:nvSpPr>
        <p:spPr bwMode="auto">
          <a:xfrm>
            <a:off x="685800" y="1338263"/>
            <a:ext cx="7772400" cy="5519737"/>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pitchFamily="34" charset="0"/>
                <a:cs typeface="Times New Roman" pitchFamily="18" charset="0"/>
              </a:rPr>
              <a:t>The Higgs boson – an analogy</a:t>
            </a:r>
            <a:r>
              <a:rPr lang="en-US">
                <a:solidFill>
                  <a:srgbClr val="000000"/>
                </a:solidFill>
                <a:cs typeface="Times New Roman" pitchFamily="18" charset="0"/>
              </a:rPr>
              <a:t> 	</a:t>
            </a:r>
          </a:p>
        </p:txBody>
      </p:sp>
      <p:sp>
        <p:nvSpPr>
          <p:cNvPr id="205827" name="Rectangle 3"/>
          <p:cNvSpPr>
            <a:spLocks noGrp="1" noChangeArrowheads="1"/>
          </p:cNvSpPr>
          <p:nvPr>
            <p:ph type="ctrTitle" idx="4294967295"/>
          </p:nvPr>
        </p:nvSpPr>
        <p:spPr>
          <a:xfrm>
            <a:off x="685800" y="438150"/>
            <a:ext cx="8018463"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pic>
        <p:nvPicPr>
          <p:cNvPr id="205829" name="Picture 5" descr="Image shows room full of people"/>
          <p:cNvPicPr>
            <a:picLocks noChangeAspect="1" noChangeArrowheads="1"/>
          </p:cNvPicPr>
          <p:nvPr/>
        </p:nvPicPr>
        <p:blipFill>
          <a:blip r:embed="rId6" cstate="print"/>
          <a:srcRect/>
          <a:stretch>
            <a:fillRect/>
          </a:stretch>
        </p:blipFill>
        <p:spPr bwMode="auto">
          <a:xfrm>
            <a:off x="1646238" y="1809750"/>
            <a:ext cx="5832475" cy="4275138"/>
          </a:xfrm>
          <a:prstGeom prst="rect">
            <a:avLst/>
          </a:prstGeom>
          <a:ln>
            <a:noFill/>
          </a:ln>
          <a:effectLst>
            <a:outerShdw blurRad="292100" dist="139700" dir="2700000" algn="tl" rotWithShape="0">
              <a:srgbClr val="333333">
                <a:alpha val="65000"/>
              </a:srgbClr>
            </a:outerShdw>
          </a:effectLst>
        </p:spPr>
      </p:pic>
      <p:pic>
        <p:nvPicPr>
          <p:cNvPr id="205831" name="Picture 7" descr="Room full of people, new scientist enters the room"/>
          <p:cNvPicPr>
            <a:picLocks noChangeAspect="1" noChangeArrowheads="1"/>
          </p:cNvPicPr>
          <p:nvPr/>
        </p:nvPicPr>
        <p:blipFill>
          <a:blip r:embed="rId7" cstate="print"/>
          <a:srcRect/>
          <a:stretch>
            <a:fillRect/>
          </a:stretch>
        </p:blipFill>
        <p:spPr bwMode="auto">
          <a:xfrm>
            <a:off x="1644650" y="1820863"/>
            <a:ext cx="5832475" cy="4275137"/>
          </a:xfrm>
          <a:prstGeom prst="rect">
            <a:avLst/>
          </a:prstGeom>
          <a:noFill/>
        </p:spPr>
      </p:pic>
      <p:pic>
        <p:nvPicPr>
          <p:cNvPr id="205833" name="Picture 9" descr="Crowd gathers round well-known scientist"/>
          <p:cNvPicPr>
            <a:picLocks noChangeAspect="1" noChangeArrowheads="1"/>
          </p:cNvPicPr>
          <p:nvPr/>
        </p:nvPicPr>
        <p:blipFill>
          <a:blip r:embed="rId8" cstate="print"/>
          <a:srcRect/>
          <a:stretch>
            <a:fillRect/>
          </a:stretch>
        </p:blipFill>
        <p:spPr bwMode="auto">
          <a:xfrm>
            <a:off x="1658938" y="1822450"/>
            <a:ext cx="5832475" cy="4275138"/>
          </a:xfrm>
          <a:prstGeom prst="rect">
            <a:avLst/>
          </a:prstGeom>
          <a:noFill/>
        </p:spPr>
      </p:pic>
      <p:pic>
        <p:nvPicPr>
          <p:cNvPr id="205837" name="Picture 13"/>
          <p:cNvPicPr>
            <a:picLocks noChangeAspect="1" noChangeArrowheads="1"/>
          </p:cNvPicPr>
          <p:nvPr/>
        </p:nvPicPr>
        <p:blipFill>
          <a:blip r:embed="rId9" cstate="print"/>
          <a:srcRect/>
          <a:stretch>
            <a:fillRect/>
          </a:stretch>
        </p:blipFill>
        <p:spPr bwMode="auto">
          <a:xfrm>
            <a:off x="1652588" y="1822450"/>
            <a:ext cx="5829300" cy="4271963"/>
          </a:xfrm>
          <a:prstGeom prst="rect">
            <a:avLst/>
          </a:prstGeom>
          <a:noFill/>
        </p:spPr>
      </p:pic>
      <p:grpSp>
        <p:nvGrpSpPr>
          <p:cNvPr id="205845" name="Group 21"/>
          <p:cNvGrpSpPr>
            <a:grpSpLocks/>
          </p:cNvGrpSpPr>
          <p:nvPr/>
        </p:nvGrpSpPr>
        <p:grpSpPr bwMode="auto">
          <a:xfrm>
            <a:off x="1817688" y="6294438"/>
            <a:ext cx="1971675" cy="563562"/>
            <a:chOff x="4253" y="821"/>
            <a:chExt cx="1242" cy="355"/>
          </a:xfrm>
        </p:grpSpPr>
        <p:sp>
          <p:nvSpPr>
            <p:cNvPr id="205836" name="Text Box 12"/>
            <p:cNvSpPr txBox="1">
              <a:spLocks noChangeArrowheads="1"/>
            </p:cNvSpPr>
            <p:nvPr/>
          </p:nvSpPr>
          <p:spPr bwMode="auto">
            <a:xfrm>
              <a:off x="4481" y="888"/>
              <a:ext cx="1014" cy="288"/>
            </a:xfrm>
            <a:prstGeom prst="rect">
              <a:avLst/>
            </a:prstGeom>
            <a:noFill/>
            <a:ln w="9525">
              <a:noFill/>
              <a:miter lim="800000"/>
              <a:headEnd/>
              <a:tailEnd/>
            </a:ln>
            <a:effectLst/>
          </p:spPr>
          <p:txBody>
            <a:bodyPr wrap="none">
              <a:spAutoFit/>
            </a:bodyPr>
            <a:lstStyle/>
            <a:p>
              <a:r>
                <a:rPr lang="en-US" sz="2400" i="1">
                  <a:solidFill>
                    <a:srgbClr val="5F5F5F"/>
                  </a:solidFill>
                  <a:latin typeface="Arial" pitchFamily="34" charset="0"/>
                </a:rPr>
                <a:t>Higgs field</a:t>
              </a:r>
            </a:p>
          </p:txBody>
        </p:sp>
        <p:pic>
          <p:nvPicPr>
            <p:cNvPr id="205838" name="Picture 14"/>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4253" y="821"/>
              <a:ext cx="270" cy="300"/>
            </a:xfrm>
            <a:prstGeom prst="rect">
              <a:avLst/>
            </a:prstGeom>
            <a:ln>
              <a:noFill/>
            </a:ln>
            <a:effectLst>
              <a:outerShdw blurRad="292100" dist="139700" dir="2700000" algn="tl" rotWithShape="0">
                <a:srgbClr val="333333">
                  <a:alpha val="65000"/>
                </a:srgbClr>
              </a:outerShdw>
            </a:effectLst>
          </p:spPr>
        </p:pic>
      </p:grpSp>
      <p:grpSp>
        <p:nvGrpSpPr>
          <p:cNvPr id="205844" name="Group 20"/>
          <p:cNvGrpSpPr>
            <a:grpSpLocks/>
          </p:cNvGrpSpPr>
          <p:nvPr/>
        </p:nvGrpSpPr>
        <p:grpSpPr bwMode="auto">
          <a:xfrm>
            <a:off x="3975100" y="6253163"/>
            <a:ext cx="1601788" cy="604837"/>
            <a:chOff x="4262" y="1190"/>
            <a:chExt cx="1009" cy="381"/>
          </a:xfrm>
        </p:grpSpPr>
        <p:pic>
          <p:nvPicPr>
            <p:cNvPr id="205840" name="Picture 16"/>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4262" y="1190"/>
              <a:ext cx="252" cy="318"/>
            </a:xfrm>
            <a:prstGeom prst="rect">
              <a:avLst/>
            </a:prstGeom>
            <a:ln>
              <a:noFill/>
            </a:ln>
            <a:effectLst>
              <a:outerShdw blurRad="292100" dist="139700" dir="2700000" algn="tl" rotWithShape="0">
                <a:srgbClr val="333333">
                  <a:alpha val="65000"/>
                </a:srgbClr>
              </a:outerShdw>
            </a:effectLst>
          </p:spPr>
        </p:pic>
        <p:sp>
          <p:nvSpPr>
            <p:cNvPr id="205841" name="Text Box 17"/>
            <p:cNvSpPr txBox="1">
              <a:spLocks noChangeArrowheads="1"/>
            </p:cNvSpPr>
            <p:nvPr/>
          </p:nvSpPr>
          <p:spPr bwMode="auto">
            <a:xfrm>
              <a:off x="4471" y="1283"/>
              <a:ext cx="800" cy="288"/>
            </a:xfrm>
            <a:prstGeom prst="rect">
              <a:avLst/>
            </a:prstGeom>
            <a:noFill/>
            <a:ln w="9525">
              <a:noFill/>
              <a:miter lim="800000"/>
              <a:headEnd/>
              <a:tailEnd/>
            </a:ln>
            <a:effectLst/>
          </p:spPr>
          <p:txBody>
            <a:bodyPr wrap="none">
              <a:spAutoFit/>
            </a:bodyPr>
            <a:lstStyle/>
            <a:p>
              <a:r>
                <a:rPr lang="en-US" sz="2400" i="1">
                  <a:solidFill>
                    <a:srgbClr val="FF3300"/>
                  </a:solidFill>
                  <a:latin typeface="Arial" pitchFamily="34" charset="0"/>
                </a:rPr>
                <a:t>Einstein</a:t>
              </a:r>
            </a:p>
          </p:txBody>
        </p:sp>
      </p:grpSp>
      <p:grpSp>
        <p:nvGrpSpPr>
          <p:cNvPr id="205843" name="Group 19"/>
          <p:cNvGrpSpPr>
            <a:grpSpLocks/>
          </p:cNvGrpSpPr>
          <p:nvPr/>
        </p:nvGrpSpPr>
        <p:grpSpPr bwMode="auto">
          <a:xfrm>
            <a:off x="6167438" y="6249988"/>
            <a:ext cx="944562" cy="608012"/>
            <a:chOff x="4259" y="1593"/>
            <a:chExt cx="595" cy="383"/>
          </a:xfrm>
        </p:grpSpPr>
        <p:pic>
          <p:nvPicPr>
            <p:cNvPr id="205839" name="Picture 15"/>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4259" y="1593"/>
              <a:ext cx="270" cy="330"/>
            </a:xfrm>
            <a:prstGeom prst="rect">
              <a:avLst/>
            </a:prstGeom>
            <a:ln>
              <a:noFill/>
            </a:ln>
            <a:effectLst>
              <a:outerShdw blurRad="292100" dist="139700" dir="2700000" algn="tl" rotWithShape="0">
                <a:srgbClr val="333333">
                  <a:alpha val="65000"/>
                </a:srgbClr>
              </a:outerShdw>
            </a:effectLst>
          </p:spPr>
        </p:pic>
        <p:sp>
          <p:nvSpPr>
            <p:cNvPr id="205842" name="Text Box 18"/>
            <p:cNvSpPr txBox="1">
              <a:spLocks noChangeArrowheads="1"/>
            </p:cNvSpPr>
            <p:nvPr/>
          </p:nvSpPr>
          <p:spPr bwMode="auto">
            <a:xfrm>
              <a:off x="4471" y="1688"/>
              <a:ext cx="383" cy="288"/>
            </a:xfrm>
            <a:prstGeom prst="rect">
              <a:avLst/>
            </a:prstGeom>
            <a:noFill/>
            <a:ln w="9525">
              <a:noFill/>
              <a:miter lim="800000"/>
              <a:headEnd/>
              <a:tailEnd/>
            </a:ln>
            <a:effectLst/>
          </p:spPr>
          <p:txBody>
            <a:bodyPr wrap="none">
              <a:spAutoFit/>
            </a:bodyPr>
            <a:lstStyle/>
            <a:p>
              <a:r>
                <a:rPr lang="en-US" sz="2400" i="1">
                  <a:solidFill>
                    <a:srgbClr val="0000FF"/>
                  </a:solidFill>
                  <a:latin typeface="Arial" pitchFamily="34" charset="0"/>
                </a:rPr>
                <a:t>Me</a:t>
              </a:r>
            </a:p>
          </p:txBody>
        </p:sp>
      </p:grpSp>
      <p:sp>
        <p:nvSpPr>
          <p:cNvPr id="17" name="Text Box 31"/>
          <p:cNvSpPr txBox="1">
            <a:spLocks noChangeArrowheads="1"/>
          </p:cNvSpPr>
          <p:nvPr/>
        </p:nvSpPr>
        <p:spPr bwMode="auto">
          <a:xfrm>
            <a:off x="4377520" y="6119911"/>
            <a:ext cx="2009213" cy="420687"/>
          </a:xfrm>
          <a:prstGeom prst="rect">
            <a:avLst/>
          </a:prstGeom>
          <a:noFill/>
          <a:ln w="9525">
            <a:noFill/>
            <a:miter lim="800000"/>
            <a:headEnd/>
            <a:tailEnd/>
          </a:ln>
        </p:spPr>
        <p:txBody>
          <a:bodyPr wrap="square">
            <a:spAutoFit/>
          </a:bodyPr>
          <a:lstStyle/>
          <a:p>
            <a:pPr>
              <a:lnSpc>
                <a:spcPct val="90000"/>
              </a:lnSpc>
            </a:pPr>
            <a:r>
              <a:rPr lang="en-US" sz="2400" i="1" dirty="0" smtClean="0">
                <a:solidFill>
                  <a:schemeClr val="hlink"/>
                </a:solidFill>
                <a:latin typeface="Arial" pitchFamily="34" charset="0"/>
                <a:cs typeface="Courier New" pitchFamily="49" charset="0"/>
              </a:rPr>
              <a:t>Big mass</a:t>
            </a:r>
            <a:endParaRPr lang="en-US" sz="2400" dirty="0">
              <a:solidFill>
                <a:schemeClr val="hlink"/>
              </a:solidFill>
              <a:latin typeface="Arial" pitchFamily="34" charset="0"/>
              <a:cs typeface="Courier New" pitchFamily="49" charset="0"/>
            </a:endParaRPr>
          </a:p>
        </p:txBody>
      </p:sp>
      <p:sp>
        <p:nvSpPr>
          <p:cNvPr id="18" name="Text Box 31"/>
          <p:cNvSpPr txBox="1">
            <a:spLocks noChangeArrowheads="1"/>
          </p:cNvSpPr>
          <p:nvPr/>
        </p:nvSpPr>
        <p:spPr bwMode="auto">
          <a:xfrm>
            <a:off x="6541600" y="6131633"/>
            <a:ext cx="2009213" cy="420687"/>
          </a:xfrm>
          <a:prstGeom prst="rect">
            <a:avLst/>
          </a:prstGeom>
          <a:noFill/>
          <a:ln w="9525">
            <a:noFill/>
            <a:miter lim="800000"/>
            <a:headEnd/>
            <a:tailEnd/>
          </a:ln>
        </p:spPr>
        <p:txBody>
          <a:bodyPr wrap="square">
            <a:spAutoFit/>
          </a:bodyPr>
          <a:lstStyle/>
          <a:p>
            <a:pPr>
              <a:lnSpc>
                <a:spcPct val="90000"/>
              </a:lnSpc>
            </a:pPr>
            <a:r>
              <a:rPr lang="en-US" sz="2400" i="1" dirty="0" smtClean="0">
                <a:solidFill>
                  <a:schemeClr val="hlink"/>
                </a:solidFill>
                <a:latin typeface="Arial" pitchFamily="34" charset="0"/>
                <a:cs typeface="Courier New" pitchFamily="49" charset="0"/>
              </a:rPr>
              <a:t>Small mass</a:t>
            </a:r>
            <a:endParaRPr lang="en-US" sz="2400" dirty="0">
              <a:solidFill>
                <a:schemeClr val="hlink"/>
              </a:solidFill>
              <a:latin typeface="Arial" pitchFamily="34" charset="0"/>
              <a:cs typeface="Courier New" pitchFamily="49"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05829"/>
                                        </p:tgtEl>
                                        <p:attrNameLst>
                                          <p:attrName>style.visibility</p:attrName>
                                        </p:attrNameLst>
                                      </p:cBhvr>
                                      <p:to>
                                        <p:strVal val="visible"/>
                                      </p:to>
                                    </p:set>
                                    <p:anim calcmode="lin" valueType="num">
                                      <p:cBhvr>
                                        <p:cTn id="7" dur="500" fill="hold"/>
                                        <p:tgtEl>
                                          <p:spTgt spid="205829"/>
                                        </p:tgtEl>
                                        <p:attrNameLst>
                                          <p:attrName>ppt_w</p:attrName>
                                        </p:attrNameLst>
                                      </p:cBhvr>
                                      <p:tavLst>
                                        <p:tav tm="0">
                                          <p:val>
                                            <p:fltVal val="0"/>
                                          </p:val>
                                        </p:tav>
                                        <p:tav tm="100000">
                                          <p:val>
                                            <p:strVal val="#ppt_w"/>
                                          </p:val>
                                        </p:tav>
                                      </p:tavLst>
                                    </p:anim>
                                    <p:anim calcmode="lin" valueType="num">
                                      <p:cBhvr>
                                        <p:cTn id="8" dur="500" fill="hold"/>
                                        <p:tgtEl>
                                          <p:spTgt spid="205829"/>
                                        </p:tgtEl>
                                        <p:attrNameLst>
                                          <p:attrName>ppt_h</p:attrName>
                                        </p:attrNameLst>
                                      </p:cBhvr>
                                      <p:tavLst>
                                        <p:tav tm="0">
                                          <p:val>
                                            <p:fltVal val="0"/>
                                          </p:val>
                                        </p:tav>
                                        <p:tav tm="100000">
                                          <p:val>
                                            <p:strVal val="#ppt_h"/>
                                          </p:val>
                                        </p:tav>
                                      </p:tavLst>
                                    </p:anim>
                                    <p:animEffect transition="in" filter="fade">
                                      <p:cBhvr>
                                        <p:cTn id="9" dur="500"/>
                                        <p:tgtEl>
                                          <p:spTgt spid="205829"/>
                                        </p:tgtEl>
                                      </p:cBhvr>
                                    </p:animEffect>
                                  </p:childTnLst>
                                </p:cTn>
                              </p:par>
                              <p:par>
                                <p:cTn id="10" presetID="10" presetClass="entr" presetSubtype="0" fill="hold" nodeType="withEffect">
                                  <p:stCondLst>
                                    <p:cond delay="0"/>
                                  </p:stCondLst>
                                  <p:childTnLst>
                                    <p:set>
                                      <p:cBhvr>
                                        <p:cTn id="11" dur="1" fill="hold">
                                          <p:stCondLst>
                                            <p:cond delay="0"/>
                                          </p:stCondLst>
                                        </p:cTn>
                                        <p:tgtEl>
                                          <p:spTgt spid="205845"/>
                                        </p:tgtEl>
                                        <p:attrNameLst>
                                          <p:attrName>style.visibility</p:attrName>
                                        </p:attrNameLst>
                                      </p:cBhvr>
                                      <p:to>
                                        <p:strVal val="visible"/>
                                      </p:to>
                                    </p:set>
                                    <p:animEffect transition="in" filter="fade">
                                      <p:cBhvr>
                                        <p:cTn id="12" dur="2000"/>
                                        <p:tgtEl>
                                          <p:spTgt spid="205845"/>
                                        </p:tgtEl>
                                      </p:cBhvr>
                                    </p:animEffect>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205831"/>
                                        </p:tgtEl>
                                        <p:attrNameLst>
                                          <p:attrName>style.visibility</p:attrName>
                                        </p:attrNameLst>
                                      </p:cBhvr>
                                      <p:to>
                                        <p:strVal val="visible"/>
                                      </p:to>
                                    </p:set>
                                    <p:animEffect transition="in" filter="fade">
                                      <p:cBhvr>
                                        <p:cTn id="16" dur="2000"/>
                                        <p:tgtEl>
                                          <p:spTgt spid="205831"/>
                                        </p:tgtEl>
                                      </p:cBhvr>
                                    </p:animEffect>
                                  </p:childTnLst>
                                </p:cTn>
                              </p:par>
                              <p:par>
                                <p:cTn id="17" presetID="10" presetClass="entr" presetSubtype="0" fill="hold" nodeType="withEffect">
                                  <p:stCondLst>
                                    <p:cond delay="0"/>
                                  </p:stCondLst>
                                  <p:childTnLst>
                                    <p:set>
                                      <p:cBhvr>
                                        <p:cTn id="18" dur="1" fill="hold">
                                          <p:stCondLst>
                                            <p:cond delay="0"/>
                                          </p:stCondLst>
                                        </p:cTn>
                                        <p:tgtEl>
                                          <p:spTgt spid="205844"/>
                                        </p:tgtEl>
                                        <p:attrNameLst>
                                          <p:attrName>style.visibility</p:attrName>
                                        </p:attrNameLst>
                                      </p:cBhvr>
                                      <p:to>
                                        <p:strVal val="visible"/>
                                      </p:to>
                                    </p:set>
                                    <p:animEffect transition="in" filter="fade">
                                      <p:cBhvr>
                                        <p:cTn id="19" dur="2000"/>
                                        <p:tgtEl>
                                          <p:spTgt spid="205844"/>
                                        </p:tgtEl>
                                      </p:cBhvr>
                                    </p:animEffect>
                                  </p:childTnLst>
                                  <p:subTnLst>
                                    <p:audio>
                                      <p:cMediaNode>
                                        <p:cTn display="0" masterRel="sameClick">
                                          <p:stCondLst>
                                            <p:cond evt="begin" delay="0">
                                              <p:tn val="17"/>
                                            </p:cond>
                                          </p:stCondLst>
                                          <p:endCondLst>
                                            <p:cond evt="onStopAudio" delay="0">
                                              <p:tgtEl>
                                                <p:sldTgt/>
                                              </p:tgtEl>
                                            </p:cond>
                                          </p:endCondLst>
                                        </p:cTn>
                                        <p:tgtEl>
                                          <p:sndTgt r:embed="rId4" name="applause.wav"/>
                                        </p:tgtEl>
                                      </p:cMediaNode>
                                    </p:audio>
                                  </p:sub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205833"/>
                                        </p:tgtEl>
                                        <p:attrNameLst>
                                          <p:attrName>style.visibility</p:attrName>
                                        </p:attrNameLst>
                                      </p:cBhvr>
                                      <p:to>
                                        <p:strVal val="visible"/>
                                      </p:to>
                                    </p:set>
                                    <p:animEffect transition="in" filter="fade">
                                      <p:cBhvr>
                                        <p:cTn id="23" dur="2000"/>
                                        <p:tgtEl>
                                          <p:spTgt spid="205833"/>
                                        </p:tgtEl>
                                      </p:cBhvr>
                                    </p:animEffect>
                                  </p:childTnLst>
                                </p:cTn>
                              </p:par>
                            </p:childTnLst>
                          </p:cTn>
                        </p:par>
                        <p:par>
                          <p:cTn id="24" fill="hold">
                            <p:stCondLst>
                              <p:cond delay="6000"/>
                            </p:stCondLst>
                            <p:childTnLst>
                              <p:par>
                                <p:cTn id="25" presetID="10" presetClass="entr" presetSubtype="0" fill="hold" nodeType="afterEffect">
                                  <p:stCondLst>
                                    <p:cond delay="0"/>
                                  </p:stCondLst>
                                  <p:childTnLst>
                                    <p:set>
                                      <p:cBhvr>
                                        <p:cTn id="26" dur="1" fill="hold">
                                          <p:stCondLst>
                                            <p:cond delay="0"/>
                                          </p:stCondLst>
                                        </p:cTn>
                                        <p:tgtEl>
                                          <p:spTgt spid="205837"/>
                                        </p:tgtEl>
                                        <p:attrNameLst>
                                          <p:attrName>style.visibility</p:attrName>
                                        </p:attrNameLst>
                                      </p:cBhvr>
                                      <p:to>
                                        <p:strVal val="visible"/>
                                      </p:to>
                                    </p:set>
                                    <p:animEffect transition="in" filter="fade">
                                      <p:cBhvr>
                                        <p:cTn id="27" dur="2000"/>
                                        <p:tgtEl>
                                          <p:spTgt spid="205837"/>
                                        </p:tgtEl>
                                      </p:cBhvr>
                                    </p:animEffect>
                                  </p:childTnLst>
                                </p:cTn>
                              </p:par>
                              <p:par>
                                <p:cTn id="28" presetID="10" presetClass="entr" presetSubtype="0" fill="hold" nodeType="withEffect">
                                  <p:stCondLst>
                                    <p:cond delay="0"/>
                                  </p:stCondLst>
                                  <p:childTnLst>
                                    <p:set>
                                      <p:cBhvr>
                                        <p:cTn id="29" dur="1" fill="hold">
                                          <p:stCondLst>
                                            <p:cond delay="0"/>
                                          </p:stCondLst>
                                        </p:cTn>
                                        <p:tgtEl>
                                          <p:spTgt spid="205843"/>
                                        </p:tgtEl>
                                        <p:attrNameLst>
                                          <p:attrName>style.visibility</p:attrName>
                                        </p:attrNameLst>
                                      </p:cBhvr>
                                      <p:to>
                                        <p:strVal val="visible"/>
                                      </p:to>
                                    </p:set>
                                    <p:animEffect transition="in" filter="fade">
                                      <p:cBhvr>
                                        <p:cTn id="30" dur="2000"/>
                                        <p:tgtEl>
                                          <p:spTgt spid="205843"/>
                                        </p:tgtEl>
                                      </p:cBhvr>
                                    </p:animEffect>
                                  </p:childTnLst>
                                </p:cTn>
                              </p:par>
                            </p:childTnLst>
                          </p:cTn>
                        </p:par>
                        <p:par>
                          <p:cTn id="31" fill="hold">
                            <p:stCondLst>
                              <p:cond delay="8000"/>
                            </p:stCondLst>
                            <p:childTnLst>
                              <p:par>
                                <p:cTn id="32" presetID="2" presetClass="entr" presetSubtype="2" fill="hold" nodeType="afterEffect">
                                  <p:stCondLst>
                                    <p:cond delay="0"/>
                                  </p:stCondLst>
                                  <p:childTnLst>
                                    <p:set>
                                      <p:cBhvr>
                                        <p:cTn id="33" dur="1" fill="hold">
                                          <p:stCondLst>
                                            <p:cond delay="0"/>
                                          </p:stCondLst>
                                        </p:cTn>
                                        <p:tgtEl>
                                          <p:spTgt spid="17">
                                            <p:txEl>
                                              <p:pRg st="0" end="0"/>
                                            </p:txEl>
                                          </p:spTgt>
                                        </p:tgtEl>
                                        <p:attrNameLst>
                                          <p:attrName>style.visibility</p:attrName>
                                        </p:attrNameLst>
                                      </p:cBhvr>
                                      <p:to>
                                        <p:strVal val="visible"/>
                                      </p:to>
                                    </p:set>
                                    <p:anim calcmode="lin" valueType="num">
                                      <p:cBhvr additive="base">
                                        <p:cTn id="34" dur="5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1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5" name="cashreg.wav"/>
                                        </p:tgtEl>
                                      </p:cMediaNode>
                                    </p:audio>
                                  </p:subTnLst>
                                </p:cTn>
                              </p:par>
                            </p:childTnLst>
                          </p:cTn>
                        </p:par>
                        <p:par>
                          <p:cTn id="36" fill="hold">
                            <p:stCondLst>
                              <p:cond delay="8500"/>
                            </p:stCondLst>
                            <p:childTnLst>
                              <p:par>
                                <p:cTn id="37" presetID="2" presetClass="entr" presetSubtype="2" fill="hold" nodeType="afterEffect">
                                  <p:stCondLst>
                                    <p:cond delay="0"/>
                                  </p:stCondLst>
                                  <p:childTnLst>
                                    <p:set>
                                      <p:cBhvr>
                                        <p:cTn id="38" dur="1" fill="hold">
                                          <p:stCondLst>
                                            <p:cond delay="0"/>
                                          </p:stCondLst>
                                        </p:cTn>
                                        <p:tgtEl>
                                          <p:spTgt spid="18">
                                            <p:txEl>
                                              <p:pRg st="0" end="0"/>
                                            </p:txEl>
                                          </p:spTgt>
                                        </p:tgtEl>
                                        <p:attrNameLst>
                                          <p:attrName>style.visibility</p:attrName>
                                        </p:attrNameLst>
                                      </p:cBhvr>
                                      <p:to>
                                        <p:strVal val="visible"/>
                                      </p:to>
                                    </p:set>
                                    <p:anim calcmode="lin" valueType="num">
                                      <p:cBhvr additive="base">
                                        <p:cTn id="39"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1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9202" name="Rectangle 2"/>
          <p:cNvSpPr>
            <a:spLocks noChangeArrowheads="1"/>
          </p:cNvSpPr>
          <p:nvPr/>
        </p:nvSpPr>
        <p:spPr bwMode="auto">
          <a:xfrm>
            <a:off x="685800" y="1338263"/>
            <a:ext cx="7772400" cy="5519737"/>
          </a:xfrm>
          <a:prstGeom prst="rect">
            <a:avLst/>
          </a:prstGeom>
          <a:solidFill>
            <a:srgbClr val="EAEAEA"/>
          </a:solidFill>
          <a:ln w="9525">
            <a:noFill/>
            <a:miter lim="800000"/>
            <a:headEnd/>
            <a:tailEnd/>
          </a:ln>
        </p:spPr>
        <p:txBody>
          <a:bodyPr/>
          <a:lstStyle/>
          <a:p>
            <a:pPr>
              <a:spcBef>
                <a:spcPct val="20000"/>
              </a:spcBef>
            </a:pPr>
            <a:r>
              <a:rPr lang="en-US" sz="2400" i="1" dirty="0">
                <a:solidFill>
                  <a:schemeClr val="accent2"/>
                </a:solidFill>
                <a:latin typeface="Arial" pitchFamily="34" charset="0"/>
                <a:cs typeface="Times New Roman" pitchFamily="18" charset="0"/>
              </a:rPr>
              <a:t>The Higgs boson</a:t>
            </a:r>
            <a:r>
              <a:rPr lang="en-US" dirty="0">
                <a:solidFill>
                  <a:srgbClr val="000000"/>
                </a:solidFill>
                <a:cs typeface="Times New Roman" pitchFamily="18" charset="0"/>
              </a:rPr>
              <a:t> 	</a:t>
            </a:r>
          </a:p>
          <a:p>
            <a:pPr>
              <a:spcBef>
                <a:spcPct val="20000"/>
              </a:spcBef>
            </a:pPr>
            <a:r>
              <a:rPr lang="en-US" sz="2400" dirty="0">
                <a:solidFill>
                  <a:srgbClr val="000000"/>
                </a:solidFill>
                <a:latin typeface="Arial" pitchFamily="34" charset="0"/>
                <a:sym typeface="Symbol" pitchFamily="18" charset="2"/>
              </a:rPr>
              <a:t></a:t>
            </a:r>
            <a:r>
              <a:rPr lang="en-US" sz="2400" dirty="0">
                <a:solidFill>
                  <a:srgbClr val="000000"/>
                </a:solidFill>
                <a:latin typeface="Arial" pitchFamily="34" charset="0"/>
                <a:cs typeface="Times New Roman" pitchFamily="18" charset="0"/>
              </a:rPr>
              <a:t>We call the process whereby mass is not the property of the particle, but part of space </a:t>
            </a:r>
            <a:r>
              <a:rPr lang="en-US" sz="2400" dirty="0" smtClean="0">
                <a:solidFill>
                  <a:srgbClr val="000000"/>
                </a:solidFill>
                <a:latin typeface="Arial" pitchFamily="34" charset="0"/>
                <a:cs typeface="Times New Roman" pitchFamily="18" charset="0"/>
              </a:rPr>
              <a:t>itself, </a:t>
            </a:r>
            <a:r>
              <a:rPr lang="en-US" sz="2400" dirty="0">
                <a:solidFill>
                  <a:srgbClr val="000000"/>
                </a:solidFill>
                <a:latin typeface="Arial" pitchFamily="34" charset="0"/>
                <a:cs typeface="Times New Roman" pitchFamily="18" charset="0"/>
              </a:rPr>
              <a:t>the </a:t>
            </a:r>
            <a:r>
              <a:rPr lang="en-US" sz="2400" b="1" dirty="0">
                <a:solidFill>
                  <a:srgbClr val="000000"/>
                </a:solidFill>
                <a:latin typeface="Arial" pitchFamily="34" charset="0"/>
                <a:cs typeface="Times New Roman" pitchFamily="18" charset="0"/>
              </a:rPr>
              <a:t>Higgs mechanism</a:t>
            </a:r>
            <a:r>
              <a:rPr lang="en-US" sz="2400" dirty="0">
                <a:solidFill>
                  <a:srgbClr val="000000"/>
                </a:solidFill>
                <a:latin typeface="Arial" pitchFamily="34" charset="0"/>
                <a:cs typeface="Times New Roman" pitchFamily="18" charset="0"/>
              </a:rPr>
              <a:t>.</a:t>
            </a:r>
          </a:p>
          <a:p>
            <a:pPr>
              <a:spcBef>
                <a:spcPct val="20000"/>
              </a:spcBef>
            </a:pPr>
            <a:r>
              <a:rPr lang="en-US" sz="2400" dirty="0">
                <a:solidFill>
                  <a:srgbClr val="000000"/>
                </a:solidFill>
                <a:latin typeface="Arial" pitchFamily="34" charset="0"/>
                <a:sym typeface="Symbol" pitchFamily="18" charset="2"/>
              </a:rPr>
              <a:t></a:t>
            </a:r>
            <a:r>
              <a:rPr lang="en-US" sz="2400" dirty="0">
                <a:solidFill>
                  <a:srgbClr val="000000"/>
                </a:solidFill>
                <a:latin typeface="Arial" pitchFamily="34" charset="0"/>
                <a:cs typeface="Times New Roman" pitchFamily="18" charset="0"/>
              </a:rPr>
              <a:t>For the Higgs mechanism to work, all of space has to be covered by some sort of field called the </a:t>
            </a:r>
            <a:r>
              <a:rPr lang="en-US" sz="2400" b="1" dirty="0">
                <a:solidFill>
                  <a:srgbClr val="000000"/>
                </a:solidFill>
                <a:latin typeface="Arial" pitchFamily="34" charset="0"/>
                <a:cs typeface="Times New Roman" pitchFamily="18" charset="0"/>
              </a:rPr>
              <a:t>Higgs field</a:t>
            </a:r>
            <a:r>
              <a:rPr lang="en-US" sz="2400" dirty="0">
                <a:solidFill>
                  <a:srgbClr val="000000"/>
                </a:solidFill>
                <a:latin typeface="Arial" pitchFamily="34" charset="0"/>
                <a:cs typeface="Times New Roman" pitchFamily="18" charset="0"/>
              </a:rPr>
              <a:t>.</a:t>
            </a:r>
          </a:p>
          <a:p>
            <a:pPr>
              <a:spcBef>
                <a:spcPct val="20000"/>
              </a:spcBef>
            </a:pPr>
            <a:r>
              <a:rPr lang="en-US" sz="2400" dirty="0">
                <a:solidFill>
                  <a:srgbClr val="000000"/>
                </a:solidFill>
                <a:latin typeface="Arial" pitchFamily="34" charset="0"/>
                <a:sym typeface="Symbol" pitchFamily="18" charset="2"/>
              </a:rPr>
              <a:t></a:t>
            </a:r>
            <a:r>
              <a:rPr lang="en-US" sz="2400" dirty="0">
                <a:solidFill>
                  <a:srgbClr val="000000"/>
                </a:solidFill>
                <a:latin typeface="Arial" pitchFamily="34" charset="0"/>
                <a:cs typeface="Times New Roman" pitchFamily="18" charset="0"/>
              </a:rPr>
              <a:t>Just as the electromagnetic field has a particle associated with it (a photon) so too does the Higgs </a:t>
            </a:r>
            <a:r>
              <a:rPr lang="en-US" sz="2400" dirty="0" smtClean="0">
                <a:solidFill>
                  <a:srgbClr val="000000"/>
                </a:solidFill>
                <a:latin typeface="Arial" pitchFamily="34" charset="0"/>
                <a:cs typeface="Times New Roman" pitchFamily="18" charset="0"/>
              </a:rPr>
              <a:t>field – in </a:t>
            </a:r>
            <a:r>
              <a:rPr lang="en-US" sz="2400" dirty="0">
                <a:solidFill>
                  <a:srgbClr val="000000"/>
                </a:solidFill>
                <a:latin typeface="Arial" pitchFamily="34" charset="0"/>
                <a:cs typeface="Times New Roman" pitchFamily="18" charset="0"/>
              </a:rPr>
              <a:t>this case the particle associated with the Higgs field is the </a:t>
            </a:r>
            <a:r>
              <a:rPr lang="en-US" sz="2400" b="1" dirty="0">
                <a:solidFill>
                  <a:srgbClr val="000000"/>
                </a:solidFill>
                <a:latin typeface="Arial" pitchFamily="34" charset="0"/>
                <a:cs typeface="Times New Roman" pitchFamily="18" charset="0"/>
              </a:rPr>
              <a:t>Higgs boson</a:t>
            </a:r>
            <a:r>
              <a:rPr lang="en-US" sz="2400" dirty="0">
                <a:solidFill>
                  <a:srgbClr val="000000"/>
                </a:solidFill>
                <a:latin typeface="Arial" pitchFamily="34" charset="0"/>
                <a:cs typeface="Times New Roman" pitchFamily="18" charset="0"/>
              </a:rPr>
              <a:t>.</a:t>
            </a:r>
          </a:p>
          <a:p>
            <a:pPr>
              <a:spcBef>
                <a:spcPct val="20000"/>
              </a:spcBef>
            </a:pPr>
            <a:r>
              <a:rPr lang="en-US" sz="2400" dirty="0">
                <a:solidFill>
                  <a:srgbClr val="000000"/>
                </a:solidFill>
                <a:latin typeface="Arial" pitchFamily="34" charset="0"/>
                <a:sym typeface="Symbol" pitchFamily="18" charset="2"/>
              </a:rPr>
              <a:t></a:t>
            </a:r>
            <a:r>
              <a:rPr lang="en-US" sz="2400" dirty="0">
                <a:solidFill>
                  <a:srgbClr val="000000"/>
                </a:solidFill>
                <a:latin typeface="Arial" pitchFamily="34" charset="0"/>
              </a:rPr>
              <a:t>One of the design criteria for CERN was the capability of discovering the Higgs boson (sometimes called the “god” particle).</a:t>
            </a:r>
          </a:p>
        </p:txBody>
      </p:sp>
      <p:sp>
        <p:nvSpPr>
          <p:cNvPr id="201731" name="Rectangle 3"/>
          <p:cNvSpPr>
            <a:spLocks noGrp="1" noChangeArrowheads="1"/>
          </p:cNvSpPr>
          <p:nvPr>
            <p:ph type="ctrTitle" idx="4294967295"/>
          </p:nvPr>
        </p:nvSpPr>
        <p:spPr>
          <a:xfrm>
            <a:off x="685800" y="438150"/>
            <a:ext cx="8018463"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59202">
                                            <p:txEl>
                                              <p:pRg st="1" end="1"/>
                                            </p:txEl>
                                          </p:spTgt>
                                        </p:tgtEl>
                                        <p:attrNameLst>
                                          <p:attrName>style.visibility</p:attrName>
                                        </p:attrNameLst>
                                      </p:cBhvr>
                                      <p:to>
                                        <p:strVal val="visible"/>
                                      </p:to>
                                    </p:set>
                                    <p:anim calcmode="lin" valueType="num">
                                      <p:cBhvr additive="base">
                                        <p:cTn id="7" dur="500" fill="hold"/>
                                        <p:tgtEl>
                                          <p:spTgt spid="145920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5920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59202">
                                            <p:txEl>
                                              <p:pRg st="2" end="2"/>
                                            </p:txEl>
                                          </p:spTgt>
                                        </p:tgtEl>
                                        <p:attrNameLst>
                                          <p:attrName>style.visibility</p:attrName>
                                        </p:attrNameLst>
                                      </p:cBhvr>
                                      <p:to>
                                        <p:strVal val="visible"/>
                                      </p:to>
                                    </p:set>
                                    <p:anim calcmode="lin" valueType="num">
                                      <p:cBhvr additive="base">
                                        <p:cTn id="13" dur="500" fill="hold"/>
                                        <p:tgtEl>
                                          <p:spTgt spid="145920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5920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59202">
                                            <p:txEl>
                                              <p:pRg st="3" end="3"/>
                                            </p:txEl>
                                          </p:spTgt>
                                        </p:tgtEl>
                                        <p:attrNameLst>
                                          <p:attrName>style.visibility</p:attrName>
                                        </p:attrNameLst>
                                      </p:cBhvr>
                                      <p:to>
                                        <p:strVal val="visible"/>
                                      </p:to>
                                    </p:set>
                                    <p:anim calcmode="lin" valueType="num">
                                      <p:cBhvr additive="base">
                                        <p:cTn id="19" dur="500" fill="hold"/>
                                        <p:tgtEl>
                                          <p:spTgt spid="145920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5920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59202">
                                            <p:txEl>
                                              <p:pRg st="4" end="4"/>
                                            </p:txEl>
                                          </p:spTgt>
                                        </p:tgtEl>
                                        <p:attrNameLst>
                                          <p:attrName>style.visibility</p:attrName>
                                        </p:attrNameLst>
                                      </p:cBhvr>
                                      <p:to>
                                        <p:strVal val="visible"/>
                                      </p:to>
                                    </p:set>
                                    <p:anim calcmode="lin" valueType="num">
                                      <p:cBhvr additive="base">
                                        <p:cTn id="25" dur="500" fill="hold"/>
                                        <p:tgtEl>
                                          <p:spTgt spid="145920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5920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1250" name="Rectangle 2"/>
          <p:cNvSpPr>
            <a:spLocks noChangeArrowheads="1"/>
          </p:cNvSpPr>
          <p:nvPr/>
        </p:nvSpPr>
        <p:spPr bwMode="auto">
          <a:xfrm>
            <a:off x="685800" y="1338263"/>
            <a:ext cx="7772400" cy="5519737"/>
          </a:xfrm>
          <a:prstGeom prst="rect">
            <a:avLst/>
          </a:prstGeom>
          <a:solidFill>
            <a:srgbClr val="EAEAEA"/>
          </a:solidFill>
          <a:ln w="9525">
            <a:noFill/>
            <a:miter lim="800000"/>
            <a:headEnd/>
            <a:tailEnd/>
          </a:ln>
        </p:spPr>
        <p:txBody>
          <a:bodyPr/>
          <a:lstStyle/>
          <a:p>
            <a:pPr>
              <a:spcBef>
                <a:spcPct val="20000"/>
              </a:spcBef>
            </a:pPr>
            <a:r>
              <a:rPr lang="en-US" sz="2400" i="1" dirty="0">
                <a:solidFill>
                  <a:schemeClr val="accent2"/>
                </a:solidFill>
                <a:latin typeface="Arial" pitchFamily="34" charset="0"/>
                <a:cs typeface="Times New Roman" pitchFamily="18" charset="0"/>
              </a:rPr>
              <a:t>The Higgs boson</a:t>
            </a:r>
            <a:r>
              <a:rPr lang="en-US" sz="2400" dirty="0">
                <a:solidFill>
                  <a:srgbClr val="000000"/>
                </a:solidFill>
                <a:latin typeface="Arial" pitchFamily="34" charset="0"/>
                <a:cs typeface="Times New Roman" pitchFamily="18" charset="0"/>
              </a:rPr>
              <a:t> 	</a:t>
            </a:r>
          </a:p>
          <a:p>
            <a:pPr>
              <a:spcBef>
                <a:spcPct val="20000"/>
              </a:spcBef>
            </a:pPr>
            <a:r>
              <a:rPr lang="en-US" sz="2400" dirty="0">
                <a:solidFill>
                  <a:srgbClr val="000000"/>
                </a:solidFill>
                <a:latin typeface="Arial" pitchFamily="34" charset="0"/>
                <a:sym typeface="Symbol" pitchFamily="18" charset="2"/>
              </a:rPr>
              <a:t></a:t>
            </a:r>
            <a:r>
              <a:rPr lang="en-US" sz="2400" dirty="0">
                <a:solidFill>
                  <a:srgbClr val="000000"/>
                </a:solidFill>
                <a:latin typeface="Arial" pitchFamily="34" charset="0"/>
              </a:rPr>
              <a:t>Discovery of the Higgs particle would be evidence that the standard model is correct.</a:t>
            </a:r>
          </a:p>
          <a:p>
            <a:pPr>
              <a:spcBef>
                <a:spcPct val="5000"/>
              </a:spcBef>
            </a:pPr>
            <a:r>
              <a:rPr lang="en-US" sz="2400" dirty="0">
                <a:solidFill>
                  <a:srgbClr val="000000"/>
                </a:solidFill>
                <a:latin typeface="Arial" pitchFamily="34" charset="0"/>
                <a:sym typeface="Symbol" pitchFamily="18" charset="2"/>
              </a:rPr>
              <a:t></a:t>
            </a:r>
            <a:r>
              <a:rPr lang="en-US" sz="2400" dirty="0">
                <a:solidFill>
                  <a:srgbClr val="000000"/>
                </a:solidFill>
                <a:latin typeface="Arial" pitchFamily="34" charset="0"/>
              </a:rPr>
              <a:t>Without the Higgs particle, the standard model will not extend into the realm of general relativity.</a:t>
            </a:r>
          </a:p>
          <a:p>
            <a:pPr>
              <a:spcBef>
                <a:spcPct val="5000"/>
              </a:spcBef>
            </a:pPr>
            <a:r>
              <a:rPr lang="en-US" sz="2400" dirty="0">
                <a:solidFill>
                  <a:srgbClr val="000000"/>
                </a:solidFill>
                <a:latin typeface="Arial" pitchFamily="34" charset="0"/>
                <a:sym typeface="Symbol" pitchFamily="18" charset="2"/>
              </a:rPr>
              <a:t></a:t>
            </a:r>
            <a:r>
              <a:rPr lang="en-US" sz="2400" b="1" dirty="0">
                <a:solidFill>
                  <a:srgbClr val="000000"/>
                </a:solidFill>
                <a:latin typeface="Arial" pitchFamily="34" charset="0"/>
              </a:rPr>
              <a:t>String theory</a:t>
            </a:r>
            <a:r>
              <a:rPr lang="en-US" sz="2400" dirty="0">
                <a:solidFill>
                  <a:srgbClr val="000000"/>
                </a:solidFill>
                <a:latin typeface="Arial" pitchFamily="34" charset="0"/>
              </a:rPr>
              <a:t> could be an alternative to the standard model.</a:t>
            </a:r>
            <a:endParaRPr lang="en-US" sz="2400" dirty="0">
              <a:solidFill>
                <a:srgbClr val="000000"/>
              </a:solidFill>
              <a:latin typeface="Arial" pitchFamily="34" charset="0"/>
              <a:cs typeface="Times New Roman" pitchFamily="18" charset="0"/>
            </a:endParaRPr>
          </a:p>
          <a:p>
            <a:pPr>
              <a:spcBef>
                <a:spcPct val="5000"/>
              </a:spcBef>
            </a:pPr>
            <a:r>
              <a:rPr lang="en-US" sz="2400" dirty="0">
                <a:solidFill>
                  <a:srgbClr val="000000"/>
                </a:solidFill>
                <a:latin typeface="Arial" pitchFamily="34" charset="0"/>
                <a:sym typeface="Symbol" pitchFamily="18" charset="2"/>
              </a:rPr>
              <a:t></a:t>
            </a:r>
            <a:r>
              <a:rPr lang="en-US" sz="2400" dirty="0">
                <a:solidFill>
                  <a:srgbClr val="000000"/>
                </a:solidFill>
                <a:latin typeface="Arial" pitchFamily="34" charset="0"/>
                <a:cs typeface="Times New Roman" pitchFamily="18" charset="0"/>
              </a:rPr>
              <a:t>Here is the expected structure of the Higgs field: </a:t>
            </a:r>
          </a:p>
        </p:txBody>
      </p:sp>
      <p:sp>
        <p:nvSpPr>
          <p:cNvPr id="47107" name="Rectangle 3"/>
          <p:cNvSpPr>
            <a:spLocks noGrp="1" noChangeArrowheads="1"/>
          </p:cNvSpPr>
          <p:nvPr>
            <p:ph type="ctrTitle"/>
          </p:nvPr>
        </p:nvSpPr>
        <p:spPr>
          <a:xfrm>
            <a:off x="685800" y="438150"/>
            <a:ext cx="8047038"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pic>
        <p:nvPicPr>
          <p:cNvPr id="1461252" name="Picture 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004888" y="5438775"/>
            <a:ext cx="7126287" cy="1419225"/>
          </a:xfrm>
          <a:prstGeom prst="rect">
            <a:avLst/>
          </a:prstGeom>
          <a:noFill/>
          <a:ln w="9525">
            <a:noFill/>
            <a:miter lim="800000"/>
            <a:headEnd/>
            <a:tailEnd/>
          </a:ln>
        </p:spPr>
      </p:pic>
      <p:pic>
        <p:nvPicPr>
          <p:cNvPr id="1461253" name="Picture 5"/>
          <p:cNvPicPr>
            <a:picLocks noChangeAspect="1" noChangeArrowheads="1"/>
          </p:cNvPicPr>
          <p:nvPr/>
        </p:nvPicPr>
        <p:blipFill>
          <a:blip r:embed="rId8" cstate="print">
            <a:clrChange>
              <a:clrFrom>
                <a:srgbClr val="FFFFFF"/>
              </a:clrFrom>
              <a:clrTo>
                <a:srgbClr val="FFFFFF">
                  <a:alpha val="0"/>
                </a:srgbClr>
              </a:clrTo>
            </a:clrChange>
          </a:blip>
          <a:srcRect l="7927"/>
          <a:stretch>
            <a:fillRect/>
          </a:stretch>
        </p:blipFill>
        <p:spPr bwMode="auto">
          <a:xfrm>
            <a:off x="1008063" y="4611688"/>
            <a:ext cx="7135812" cy="809625"/>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61250">
                                            <p:txEl>
                                              <p:pRg st="1" end="1"/>
                                            </p:txEl>
                                          </p:spTgt>
                                        </p:tgtEl>
                                        <p:attrNameLst>
                                          <p:attrName>style.visibility</p:attrName>
                                        </p:attrNameLst>
                                      </p:cBhvr>
                                      <p:to>
                                        <p:strVal val="visible"/>
                                      </p:to>
                                    </p:set>
                                    <p:anim calcmode="lin" valueType="num">
                                      <p:cBhvr additive="base">
                                        <p:cTn id="7" dur="500" fill="hold"/>
                                        <p:tgtEl>
                                          <p:spTgt spid="146125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6125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61250">
                                            <p:txEl>
                                              <p:pRg st="2" end="2"/>
                                            </p:txEl>
                                          </p:spTgt>
                                        </p:tgtEl>
                                        <p:attrNameLst>
                                          <p:attrName>style.visibility</p:attrName>
                                        </p:attrNameLst>
                                      </p:cBhvr>
                                      <p:to>
                                        <p:strVal val="visible"/>
                                      </p:to>
                                    </p:set>
                                    <p:anim calcmode="lin" valueType="num">
                                      <p:cBhvr additive="base">
                                        <p:cTn id="13" dur="500" fill="hold"/>
                                        <p:tgtEl>
                                          <p:spTgt spid="146125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6125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61250">
                                            <p:txEl>
                                              <p:pRg st="3" end="3"/>
                                            </p:txEl>
                                          </p:spTgt>
                                        </p:tgtEl>
                                        <p:attrNameLst>
                                          <p:attrName>style.visibility</p:attrName>
                                        </p:attrNameLst>
                                      </p:cBhvr>
                                      <p:to>
                                        <p:strVal val="visible"/>
                                      </p:to>
                                    </p:set>
                                    <p:anim calcmode="lin" valueType="num">
                                      <p:cBhvr additive="base">
                                        <p:cTn id="19" dur="500" fill="hold"/>
                                        <p:tgtEl>
                                          <p:spTgt spid="146125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6125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61250">
                                            <p:txEl>
                                              <p:pRg st="4" end="4"/>
                                            </p:txEl>
                                          </p:spTgt>
                                        </p:tgtEl>
                                        <p:attrNameLst>
                                          <p:attrName>style.visibility</p:attrName>
                                        </p:attrNameLst>
                                      </p:cBhvr>
                                      <p:to>
                                        <p:strVal val="visible"/>
                                      </p:to>
                                    </p:set>
                                    <p:anim calcmode="lin" valueType="num">
                                      <p:cBhvr additive="base">
                                        <p:cTn id="25" dur="500" fill="hold"/>
                                        <p:tgtEl>
                                          <p:spTgt spid="1461250">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6125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1461252"/>
                                        </p:tgtEl>
                                        <p:attrNameLst>
                                          <p:attrName>style.visibility</p:attrName>
                                        </p:attrNameLst>
                                      </p:cBhvr>
                                      <p:to>
                                        <p:strVal val="visible"/>
                                      </p:to>
                                    </p:set>
                                    <p:animEffect transition="in" filter="dissolve">
                                      <p:cBhvr>
                                        <p:cTn id="31" dur="2000"/>
                                        <p:tgtEl>
                                          <p:spTgt spid="1461252"/>
                                        </p:tgtEl>
                                      </p:cBhvr>
                                    </p:animEffect>
                                  </p:childTnLst>
                                  <p:subTnLst>
                                    <p:audio>
                                      <p:cMediaNode>
                                        <p:cTn display="0" masterRel="sameClick">
                                          <p:stCondLst>
                                            <p:cond evt="begin" delay="0">
                                              <p:tn val="29"/>
                                            </p:cond>
                                          </p:stCondLst>
                                          <p:endCondLst>
                                            <p:cond evt="onStopAudio" delay="0">
                                              <p:tgtEl>
                                                <p:sldTgt/>
                                              </p:tgtEl>
                                            </p:cond>
                                          </p:endCondLst>
                                        </p:cTn>
                                        <p:tgtEl>
                                          <p:sndTgt r:embed="rId5" name="drumroll.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2" fill="hold" nodeType="clickEffect">
                                  <p:stCondLst>
                                    <p:cond delay="0"/>
                                  </p:stCondLst>
                                  <p:childTnLst>
                                    <p:set>
                                      <p:cBhvr>
                                        <p:cTn id="35" dur="1" fill="hold">
                                          <p:stCondLst>
                                            <p:cond delay="0"/>
                                          </p:stCondLst>
                                        </p:cTn>
                                        <p:tgtEl>
                                          <p:spTgt spid="1461253"/>
                                        </p:tgtEl>
                                        <p:attrNameLst>
                                          <p:attrName>style.visibility</p:attrName>
                                        </p:attrNameLst>
                                      </p:cBhvr>
                                      <p:to>
                                        <p:strVal val="visible"/>
                                      </p:to>
                                    </p:set>
                                    <p:anim calcmode="lin" valueType="num">
                                      <p:cBhvr additive="base">
                                        <p:cTn id="36" dur="500" fill="hold"/>
                                        <p:tgtEl>
                                          <p:spTgt spid="1461253"/>
                                        </p:tgtEl>
                                        <p:attrNameLst>
                                          <p:attrName>ppt_x</p:attrName>
                                        </p:attrNameLst>
                                      </p:cBhvr>
                                      <p:tavLst>
                                        <p:tav tm="0">
                                          <p:val>
                                            <p:strVal val="1+#ppt_w/2"/>
                                          </p:val>
                                        </p:tav>
                                        <p:tav tm="100000">
                                          <p:val>
                                            <p:strVal val="#ppt_x"/>
                                          </p:val>
                                        </p:tav>
                                      </p:tavLst>
                                    </p:anim>
                                    <p:anim calcmode="lin" valueType="num">
                                      <p:cBhvr additive="base">
                                        <p:cTn id="37" dur="500" fill="hold"/>
                                        <p:tgtEl>
                                          <p:spTgt spid="146125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7941" name="Picture 5"/>
          <p:cNvPicPr>
            <a:picLocks noChangeAspect="1" noChangeArrowheads="1"/>
          </p:cNvPicPr>
          <p:nvPr/>
        </p:nvPicPr>
        <p:blipFill>
          <a:blip r:embed="rId4" cstate="print"/>
          <a:srcRect/>
          <a:stretch>
            <a:fillRect/>
          </a:stretch>
        </p:blipFill>
        <p:spPr bwMode="auto">
          <a:xfrm>
            <a:off x="700088" y="95250"/>
            <a:ext cx="7745412" cy="6669088"/>
          </a:xfrm>
          <a:prstGeom prst="rect">
            <a:avLst/>
          </a:prstGeom>
          <a:noFill/>
          <a:ln w="9525">
            <a:noFill/>
            <a:miter lim="800000"/>
            <a:headEnd/>
            <a:tailEnd/>
          </a:ln>
        </p:spPr>
      </p:pic>
    </p:spTree>
  </p:cSld>
  <p:clrMapOvr>
    <a:masterClrMapping/>
  </p:clrMapOvr>
  <p:transition>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447941"/>
                                        </p:tgtEl>
                                        <p:attrNameLst>
                                          <p:attrName>style.visibility</p:attrName>
                                        </p:attrNameLst>
                                      </p:cBhvr>
                                      <p:to>
                                        <p:strVal val="visible"/>
                                      </p:to>
                                    </p:set>
                                    <p:animEffect transition="in" filter="dissolve">
                                      <p:cBhvr>
                                        <p:cTn id="7" dur="2000"/>
                                        <p:tgtEl>
                                          <p:spTgt spid="1447941"/>
                                        </p:tgtEl>
                                      </p:cBhvr>
                                    </p:animEffect>
                                  </p:childTnLst>
                                  <p:subTnLst>
                                    <p:audio>
                                      <p:cMediaNode>
                                        <p:cTn display="0" masterRel="sameClick">
                                          <p:stCondLst>
                                            <p:cond evt="begin" delay="0">
                                              <p:tn val="5"/>
                                            </p:cond>
                                          </p:stCondLst>
                                          <p:endCondLst>
                                            <p:cond evt="onStopAudio" delay="0">
                                              <p:tgtEl>
                                                <p:sldTgt/>
                                              </p:tgtEl>
                                            </p:cond>
                                          </p:endCondLst>
                                        </p:cTn>
                                        <p:tgtEl>
                                          <p:sndTgt r:embed="rId3"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0842" name="Rectangle 10"/>
          <p:cNvSpPr>
            <a:spLocks noChangeArrowheads="1"/>
          </p:cNvSpPr>
          <p:nvPr/>
        </p:nvSpPr>
        <p:spPr bwMode="auto">
          <a:xfrm>
            <a:off x="685800" y="5668963"/>
            <a:ext cx="7764463" cy="1189037"/>
          </a:xfrm>
          <a:prstGeom prst="rect">
            <a:avLst/>
          </a:prstGeom>
          <a:solidFill>
            <a:srgbClr val="FFCCCC"/>
          </a:solidFill>
          <a:ln w="9525">
            <a:noFill/>
            <a:miter lim="800000"/>
            <a:headEnd/>
            <a:tailEnd/>
          </a:ln>
        </p:spPr>
        <p:txBody>
          <a:bodyPr/>
          <a:lstStyle/>
          <a:p>
            <a:r>
              <a:rPr lang="en-US" sz="2400" b="1" i="1">
                <a:latin typeface="Arial" pitchFamily="34" charset="0"/>
              </a:rPr>
              <a:t>FYI</a:t>
            </a:r>
          </a:p>
          <a:p>
            <a:r>
              <a:rPr lang="en-US" sz="2400" b="1">
                <a:latin typeface="Arial" pitchFamily="34" charset="0"/>
                <a:sym typeface="Symbol" pitchFamily="18" charset="2"/>
              </a:rPr>
              <a:t></a:t>
            </a:r>
            <a:r>
              <a:rPr lang="en-US" sz="2400">
                <a:latin typeface="Arial" pitchFamily="34" charset="0"/>
                <a:sym typeface="Symbol" pitchFamily="18" charset="2"/>
              </a:rPr>
              <a:t>Some books switch the space and time axis. The IB presentation is as shown above.  </a:t>
            </a:r>
          </a:p>
        </p:txBody>
      </p:sp>
      <p:sp>
        <p:nvSpPr>
          <p:cNvPr id="1400834" name="Rectangle 2"/>
          <p:cNvSpPr>
            <a:spLocks noChangeArrowheads="1"/>
          </p:cNvSpPr>
          <p:nvPr/>
        </p:nvSpPr>
        <p:spPr bwMode="auto">
          <a:xfrm>
            <a:off x="685800" y="1338263"/>
            <a:ext cx="7772400" cy="4376737"/>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pitchFamily="34" charset="0"/>
                <a:cs typeface="Times New Roman" pitchFamily="18" charset="0"/>
              </a:rPr>
              <a:t>Feynman diagrams</a:t>
            </a:r>
            <a:endParaRPr lang="en-US" sz="2400">
              <a:solidFill>
                <a:schemeClr val="accent2"/>
              </a:solidFill>
              <a:latin typeface="Arial" pitchFamily="34" charset="0"/>
              <a:cs typeface="Times New Roman" pitchFamily="18" charset="0"/>
            </a:endParaRPr>
          </a:p>
          <a:p>
            <a:pPr>
              <a:spcBef>
                <a:spcPct val="20000"/>
              </a:spcBef>
            </a:pPr>
            <a:r>
              <a:rPr lang="en-US" sz="2400">
                <a:solidFill>
                  <a:srgbClr val="000000"/>
                </a:solidFill>
                <a:latin typeface="Arial" pitchFamily="34" charset="0"/>
                <a:cs typeface="Times New Roman" pitchFamily="18" charset="0"/>
                <a:sym typeface="Symbol" pitchFamily="18" charset="2"/>
              </a:rPr>
              <a:t></a:t>
            </a:r>
            <a:r>
              <a:rPr lang="en-US" sz="2400">
                <a:solidFill>
                  <a:srgbClr val="000000"/>
                </a:solidFill>
                <a:latin typeface="Arial" pitchFamily="34" charset="0"/>
                <a:cs typeface="Times New Roman" pitchFamily="18" charset="0"/>
              </a:rPr>
              <a:t>Richard Feynman developed a graphic                representation of particle interactions                             that could be used to predict the                           probabilities of the outcomes of particle                     collisions.</a:t>
            </a:r>
          </a:p>
          <a:p>
            <a:pPr>
              <a:spcBef>
                <a:spcPct val="20000"/>
              </a:spcBef>
            </a:pPr>
            <a:r>
              <a:rPr lang="en-US" sz="2400">
                <a:solidFill>
                  <a:srgbClr val="000000"/>
                </a:solidFill>
                <a:latin typeface="Arial" pitchFamily="34" charset="0"/>
                <a:cs typeface="Times New Roman" pitchFamily="18" charset="0"/>
                <a:sym typeface="Symbol" pitchFamily="18" charset="2"/>
              </a:rPr>
              <a:t></a:t>
            </a:r>
            <a:r>
              <a:rPr lang="en-US" sz="2400">
                <a:solidFill>
                  <a:srgbClr val="000000"/>
                </a:solidFill>
                <a:latin typeface="Arial" pitchFamily="34" charset="0"/>
                <a:cs typeface="Times New Roman" pitchFamily="18" charset="0"/>
              </a:rPr>
              <a:t>A typical Feynman diagram consists of                           two axes: Space and Time: </a:t>
            </a:r>
          </a:p>
        </p:txBody>
      </p:sp>
      <p:sp>
        <p:nvSpPr>
          <p:cNvPr id="67587" name="Rectangle 3"/>
          <p:cNvSpPr>
            <a:spLocks noGrp="1" noChangeArrowheads="1"/>
          </p:cNvSpPr>
          <p:nvPr>
            <p:ph type="ctrTitle"/>
          </p:nvPr>
        </p:nvSpPr>
        <p:spPr>
          <a:xfrm>
            <a:off x="685800" y="438150"/>
            <a:ext cx="8166100"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sp>
        <p:nvSpPr>
          <p:cNvPr id="67588" name="AutoShape 4"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pic>
        <p:nvPicPr>
          <p:cNvPr id="1400837" name="Picture 5" descr="Feynman"/>
          <p:cNvPicPr>
            <a:picLocks noChangeAspect="1" noChangeArrowheads="1"/>
          </p:cNvPicPr>
          <p:nvPr/>
        </p:nvPicPr>
        <p:blipFill>
          <a:blip r:embed="rId5" cstate="print"/>
          <a:srcRect/>
          <a:stretch>
            <a:fillRect/>
          </a:stretch>
        </p:blipFill>
        <p:spPr bwMode="auto">
          <a:xfrm>
            <a:off x="6243638" y="1654175"/>
            <a:ext cx="2676525" cy="2371725"/>
          </a:xfrm>
          <a:prstGeom prst="rect">
            <a:avLst/>
          </a:prstGeom>
          <a:ln>
            <a:noFill/>
          </a:ln>
          <a:effectLst>
            <a:outerShdw blurRad="292100" dist="139700" dir="2700000" algn="tl" rotWithShape="0">
              <a:srgbClr val="333333">
                <a:alpha val="65000"/>
              </a:srgbClr>
            </a:outerShdw>
          </a:effectLst>
        </p:spPr>
      </p:pic>
      <p:sp>
        <p:nvSpPr>
          <p:cNvPr id="1400838" name="Line 6"/>
          <p:cNvSpPr>
            <a:spLocks noChangeShapeType="1"/>
          </p:cNvSpPr>
          <p:nvPr/>
        </p:nvSpPr>
        <p:spPr bwMode="auto">
          <a:xfrm flipV="1">
            <a:off x="5299075" y="4329113"/>
            <a:ext cx="0" cy="1233487"/>
          </a:xfrm>
          <a:prstGeom prst="line">
            <a:avLst/>
          </a:prstGeom>
          <a:noFill/>
          <a:ln w="9525">
            <a:solidFill>
              <a:schemeClr val="tx1"/>
            </a:solidFill>
            <a:round/>
            <a:headEnd/>
            <a:tailEnd type="triangle" w="med" len="med"/>
          </a:ln>
        </p:spPr>
        <p:txBody>
          <a:bodyPr/>
          <a:lstStyle/>
          <a:p>
            <a:endParaRPr lang="en-US"/>
          </a:p>
        </p:txBody>
      </p:sp>
      <p:sp>
        <p:nvSpPr>
          <p:cNvPr id="1400839" name="Line 7"/>
          <p:cNvSpPr>
            <a:spLocks noChangeShapeType="1"/>
          </p:cNvSpPr>
          <p:nvPr/>
        </p:nvSpPr>
        <p:spPr bwMode="auto">
          <a:xfrm>
            <a:off x="5154613" y="5446713"/>
            <a:ext cx="3033712" cy="0"/>
          </a:xfrm>
          <a:prstGeom prst="line">
            <a:avLst/>
          </a:prstGeom>
          <a:noFill/>
          <a:ln w="9525">
            <a:solidFill>
              <a:schemeClr val="tx1"/>
            </a:solidFill>
            <a:round/>
            <a:headEnd/>
            <a:tailEnd type="triangle" w="med" len="med"/>
          </a:ln>
        </p:spPr>
        <p:txBody>
          <a:bodyPr/>
          <a:lstStyle/>
          <a:p>
            <a:endParaRPr lang="en-US"/>
          </a:p>
        </p:txBody>
      </p:sp>
      <p:sp>
        <p:nvSpPr>
          <p:cNvPr id="1400840" name="Text Box 8"/>
          <p:cNvSpPr txBox="1">
            <a:spLocks noChangeArrowheads="1"/>
          </p:cNvSpPr>
          <p:nvPr/>
        </p:nvSpPr>
        <p:spPr bwMode="auto">
          <a:xfrm rot="-5400000">
            <a:off x="4363244" y="4556919"/>
            <a:ext cx="1401762" cy="457200"/>
          </a:xfrm>
          <a:prstGeom prst="rect">
            <a:avLst/>
          </a:prstGeom>
          <a:noFill/>
          <a:ln w="9525">
            <a:noFill/>
            <a:miter lim="800000"/>
            <a:headEnd/>
            <a:tailEnd/>
          </a:ln>
        </p:spPr>
        <p:txBody>
          <a:bodyPr>
            <a:spAutoFit/>
          </a:bodyPr>
          <a:lstStyle/>
          <a:p>
            <a:pPr>
              <a:spcBef>
                <a:spcPct val="50000"/>
              </a:spcBef>
            </a:pPr>
            <a:r>
              <a:rPr lang="en-US" sz="2400">
                <a:solidFill>
                  <a:schemeClr val="accent2"/>
                </a:solidFill>
                <a:latin typeface="Arial" pitchFamily="34" charset="0"/>
              </a:rPr>
              <a:t>SPACE</a:t>
            </a:r>
          </a:p>
        </p:txBody>
      </p:sp>
      <p:sp>
        <p:nvSpPr>
          <p:cNvPr id="1400841" name="Text Box 9"/>
          <p:cNvSpPr txBox="1">
            <a:spLocks noChangeArrowheads="1"/>
          </p:cNvSpPr>
          <p:nvPr/>
        </p:nvSpPr>
        <p:spPr bwMode="auto">
          <a:xfrm>
            <a:off x="6257925" y="5503863"/>
            <a:ext cx="971550" cy="457200"/>
          </a:xfrm>
          <a:prstGeom prst="rect">
            <a:avLst/>
          </a:prstGeom>
          <a:noFill/>
          <a:ln w="9525">
            <a:noFill/>
            <a:miter lim="800000"/>
            <a:headEnd/>
            <a:tailEnd/>
          </a:ln>
        </p:spPr>
        <p:txBody>
          <a:bodyPr>
            <a:spAutoFit/>
          </a:bodyPr>
          <a:lstStyle/>
          <a:p>
            <a:pPr>
              <a:spcBef>
                <a:spcPct val="50000"/>
              </a:spcBef>
            </a:pPr>
            <a:r>
              <a:rPr lang="en-US" sz="2400">
                <a:solidFill>
                  <a:schemeClr val="accent2"/>
                </a:solidFill>
                <a:latin typeface="Arial" pitchFamily="34" charset="0"/>
              </a:rPr>
              <a:t>TIME</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00834">
                                            <p:txEl>
                                              <p:pRg st="0" end="0"/>
                                            </p:txEl>
                                          </p:spTgt>
                                        </p:tgtEl>
                                        <p:attrNameLst>
                                          <p:attrName>style.visibility</p:attrName>
                                        </p:attrNameLst>
                                      </p:cBhvr>
                                      <p:to>
                                        <p:strVal val="visible"/>
                                      </p:to>
                                    </p:set>
                                    <p:anim calcmode="lin" valueType="num">
                                      <p:cBhvr additive="base">
                                        <p:cTn id="7" dur="500" fill="hold"/>
                                        <p:tgtEl>
                                          <p:spTgt spid="140083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0083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00834">
                                            <p:txEl>
                                              <p:pRg st="1" end="1"/>
                                            </p:txEl>
                                          </p:spTgt>
                                        </p:tgtEl>
                                        <p:attrNameLst>
                                          <p:attrName>style.visibility</p:attrName>
                                        </p:attrNameLst>
                                      </p:cBhvr>
                                      <p:to>
                                        <p:strVal val="visible"/>
                                      </p:to>
                                    </p:set>
                                    <p:anim calcmode="lin" valueType="num">
                                      <p:cBhvr additive="base">
                                        <p:cTn id="13" dur="500" fill="hold"/>
                                        <p:tgtEl>
                                          <p:spTgt spid="140083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0083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1400837"/>
                                        </p:tgtEl>
                                        <p:attrNameLst>
                                          <p:attrName>style.visibility</p:attrName>
                                        </p:attrNameLst>
                                      </p:cBhvr>
                                      <p:to>
                                        <p:strVal val="visible"/>
                                      </p:to>
                                    </p:set>
                                    <p:animEffect transition="in" filter="fade">
                                      <p:cBhvr>
                                        <p:cTn id="17" dur="1000"/>
                                        <p:tgtEl>
                                          <p:spTgt spid="140083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400834">
                                            <p:txEl>
                                              <p:pRg st="2" end="2"/>
                                            </p:txEl>
                                          </p:spTgt>
                                        </p:tgtEl>
                                        <p:attrNameLst>
                                          <p:attrName>style.visibility</p:attrName>
                                        </p:attrNameLst>
                                      </p:cBhvr>
                                      <p:to>
                                        <p:strVal val="visible"/>
                                      </p:to>
                                    </p:set>
                                    <p:anim calcmode="lin" valueType="num">
                                      <p:cBhvr additive="base">
                                        <p:cTn id="22" dur="500" fill="hold"/>
                                        <p:tgtEl>
                                          <p:spTgt spid="1400834">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40083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400838"/>
                                        </p:tgtEl>
                                        <p:attrNameLst>
                                          <p:attrName>style.visibility</p:attrName>
                                        </p:attrNameLst>
                                      </p:cBhvr>
                                      <p:to>
                                        <p:strVal val="visible"/>
                                      </p:to>
                                    </p:set>
                                    <p:animEffect transition="in" filter="wipe(down)">
                                      <p:cBhvr>
                                        <p:cTn id="28" dur="2000"/>
                                        <p:tgtEl>
                                          <p:spTgt spid="1400838"/>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400839"/>
                                        </p:tgtEl>
                                        <p:attrNameLst>
                                          <p:attrName>style.visibility</p:attrName>
                                        </p:attrNameLst>
                                      </p:cBhvr>
                                      <p:to>
                                        <p:strVal val="visible"/>
                                      </p:to>
                                    </p:set>
                                    <p:animEffect transition="in" filter="wipe(left)">
                                      <p:cBhvr>
                                        <p:cTn id="31" dur="2000"/>
                                        <p:tgtEl>
                                          <p:spTgt spid="1400839"/>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400840"/>
                                        </p:tgtEl>
                                        <p:attrNameLst>
                                          <p:attrName>style.visibility</p:attrName>
                                        </p:attrNameLst>
                                      </p:cBhvr>
                                      <p:to>
                                        <p:strVal val="visible"/>
                                      </p:to>
                                    </p:set>
                                    <p:animEffect transition="in" filter="wipe(down)">
                                      <p:cBhvr>
                                        <p:cTn id="34" dur="2000"/>
                                        <p:tgtEl>
                                          <p:spTgt spid="1400840"/>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400841"/>
                                        </p:tgtEl>
                                        <p:attrNameLst>
                                          <p:attrName>style.visibility</p:attrName>
                                        </p:attrNameLst>
                                      </p:cBhvr>
                                      <p:to>
                                        <p:strVal val="visible"/>
                                      </p:to>
                                    </p:set>
                                    <p:animEffect transition="in" filter="wipe(left)">
                                      <p:cBhvr>
                                        <p:cTn id="37" dur="2000"/>
                                        <p:tgtEl>
                                          <p:spTgt spid="1400841"/>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400842">
                                            <p:txEl>
                                              <p:pRg st="1" end="1"/>
                                            </p:txEl>
                                          </p:spTgt>
                                        </p:tgtEl>
                                        <p:attrNameLst>
                                          <p:attrName>style.visibility</p:attrName>
                                        </p:attrNameLst>
                                      </p:cBhvr>
                                      <p:to>
                                        <p:strVal val="visible"/>
                                      </p:to>
                                    </p:set>
                                    <p:anim calcmode="lin" valueType="num">
                                      <p:cBhvr additive="base">
                                        <p:cTn id="42" dur="500" fill="hold"/>
                                        <p:tgtEl>
                                          <p:spTgt spid="1400842">
                                            <p:txEl>
                                              <p:pRg st="1" end="1"/>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40084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0838" grpId="0" animBg="1"/>
      <p:bldP spid="1400839" grpId="0" animBg="1"/>
      <p:bldP spid="1400840" grpId="0"/>
      <p:bldP spid="140084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6" name="Rectangle 36"/>
          <p:cNvSpPr>
            <a:spLocks noChangeArrowheads="1"/>
          </p:cNvSpPr>
          <p:nvPr/>
        </p:nvSpPr>
        <p:spPr bwMode="auto">
          <a:xfrm>
            <a:off x="682625" y="5321300"/>
            <a:ext cx="7764463" cy="1536700"/>
          </a:xfrm>
          <a:prstGeom prst="rect">
            <a:avLst/>
          </a:prstGeom>
          <a:solidFill>
            <a:srgbClr val="FFCCCC"/>
          </a:solidFill>
          <a:ln w="9525">
            <a:noFill/>
            <a:miter lim="800000"/>
            <a:headEnd/>
            <a:tailEnd/>
          </a:ln>
        </p:spPr>
        <p:txBody>
          <a:bodyPr/>
          <a:lstStyle/>
          <a:p>
            <a:r>
              <a:rPr lang="en-US" sz="2400" b="1" i="1">
                <a:latin typeface="Arial" pitchFamily="34" charset="0"/>
              </a:rPr>
              <a:t>FYI</a:t>
            </a:r>
          </a:p>
          <a:p>
            <a:r>
              <a:rPr lang="en-US" sz="2400" b="1">
                <a:latin typeface="Arial" pitchFamily="34" charset="0"/>
                <a:sym typeface="Symbol" pitchFamily="18" charset="2"/>
              </a:rPr>
              <a:t></a:t>
            </a:r>
            <a:r>
              <a:rPr lang="en-US" sz="2400">
                <a:latin typeface="Arial" pitchFamily="34" charset="0"/>
                <a:sym typeface="Symbol" pitchFamily="18" charset="2"/>
              </a:rPr>
              <a:t>The “bubble of ignorance” is the actual place in the plot that exchange particles do their thing.</a:t>
            </a:r>
          </a:p>
          <a:p>
            <a:r>
              <a:rPr lang="en-US" sz="2400" b="1">
                <a:latin typeface="Arial" pitchFamily="34" charset="0"/>
                <a:sym typeface="Symbol" pitchFamily="18" charset="2"/>
              </a:rPr>
              <a:t></a:t>
            </a:r>
            <a:r>
              <a:rPr lang="en-US" sz="2400">
                <a:latin typeface="Arial" pitchFamily="34" charset="0"/>
                <a:sym typeface="Symbol" pitchFamily="18" charset="2"/>
              </a:rPr>
              <a:t>Ingoing and outgoing particles are labeled. </a:t>
            </a:r>
          </a:p>
        </p:txBody>
      </p:sp>
      <p:sp>
        <p:nvSpPr>
          <p:cNvPr id="1402882" name="Rectangle 2"/>
          <p:cNvSpPr>
            <a:spLocks noChangeArrowheads="1"/>
          </p:cNvSpPr>
          <p:nvPr/>
        </p:nvSpPr>
        <p:spPr bwMode="auto">
          <a:xfrm>
            <a:off x="685800" y="1338263"/>
            <a:ext cx="7772400" cy="4029075"/>
          </a:xfrm>
          <a:prstGeom prst="rect">
            <a:avLst/>
          </a:prstGeom>
          <a:solidFill>
            <a:srgbClr val="EAEAEA"/>
          </a:solidFill>
          <a:ln w="9525">
            <a:noFill/>
            <a:miter lim="800000"/>
            <a:headEnd/>
            <a:tailEnd/>
          </a:ln>
        </p:spPr>
        <p:txBody>
          <a:bodyPr/>
          <a:lstStyle/>
          <a:p>
            <a:r>
              <a:rPr lang="en-US" sz="2400" i="1">
                <a:solidFill>
                  <a:schemeClr val="accent2"/>
                </a:solidFill>
                <a:latin typeface="Arial" pitchFamily="34" charset="0"/>
                <a:cs typeface="Times New Roman" pitchFamily="18" charset="0"/>
              </a:rPr>
              <a:t>Feynman diagrams</a:t>
            </a:r>
            <a:r>
              <a:rPr lang="en-US">
                <a:solidFill>
                  <a:srgbClr val="000000"/>
                </a:solidFill>
                <a:cs typeface="Times New Roman" pitchFamily="18" charset="0"/>
              </a:rPr>
              <a:t> 	</a:t>
            </a:r>
          </a:p>
          <a:p>
            <a:pPr>
              <a:spcBef>
                <a:spcPct val="20000"/>
              </a:spcBef>
            </a:pPr>
            <a:r>
              <a:rPr lang="en-US" sz="2400">
                <a:solidFill>
                  <a:srgbClr val="000000"/>
                </a:solidFill>
                <a:latin typeface="Arial" pitchFamily="34" charset="0"/>
                <a:cs typeface="Times New Roman" pitchFamily="18" charset="0"/>
                <a:sym typeface="Symbol" pitchFamily="18" charset="2"/>
              </a:rPr>
              <a:t></a:t>
            </a:r>
            <a:r>
              <a:rPr lang="en-US" sz="2400">
                <a:solidFill>
                  <a:srgbClr val="000000"/>
                </a:solidFill>
                <a:latin typeface="Arial" pitchFamily="34" charset="0"/>
                <a:cs typeface="Times New Roman" pitchFamily="18" charset="0"/>
              </a:rPr>
              <a:t>Consider two electrons approaching one-another from the top and the bottom of the page…</a:t>
            </a:r>
          </a:p>
          <a:p>
            <a:pPr>
              <a:spcBef>
                <a:spcPct val="20000"/>
              </a:spcBef>
            </a:pPr>
            <a:r>
              <a:rPr lang="en-US" sz="2400">
                <a:solidFill>
                  <a:srgbClr val="000000"/>
                </a:solidFill>
                <a:latin typeface="Arial" pitchFamily="34" charset="0"/>
                <a:cs typeface="Times New Roman" pitchFamily="18" charset="0"/>
                <a:sym typeface="Symbol" pitchFamily="18" charset="2"/>
              </a:rPr>
              <a:t></a:t>
            </a:r>
            <a:r>
              <a:rPr lang="en-US" sz="2400">
                <a:solidFill>
                  <a:srgbClr val="000000"/>
                </a:solidFill>
                <a:latin typeface="Arial" pitchFamily="34" charset="0"/>
                <a:cs typeface="Times New Roman" pitchFamily="18" charset="0"/>
              </a:rPr>
              <a:t>A purely spatial sketch of this                                interaction would look like this:</a:t>
            </a:r>
          </a:p>
          <a:p>
            <a:pPr>
              <a:spcBef>
                <a:spcPct val="20000"/>
              </a:spcBef>
            </a:pPr>
            <a:r>
              <a:rPr lang="en-US" sz="2400">
                <a:solidFill>
                  <a:srgbClr val="000000"/>
                </a:solidFill>
                <a:latin typeface="Arial" pitchFamily="34" charset="0"/>
                <a:cs typeface="Times New Roman" pitchFamily="18" charset="0"/>
                <a:sym typeface="Symbol" pitchFamily="18" charset="2"/>
              </a:rPr>
              <a:t></a:t>
            </a:r>
            <a:r>
              <a:rPr lang="en-US" sz="2400">
                <a:solidFill>
                  <a:srgbClr val="000000"/>
                </a:solidFill>
                <a:latin typeface="Arial" pitchFamily="34" charset="0"/>
                <a:cs typeface="Times New Roman" pitchFamily="18" charset="0"/>
              </a:rPr>
              <a:t>But if we also apply a time axis,                                      the sketch would look like this:</a:t>
            </a:r>
          </a:p>
          <a:p>
            <a:pPr>
              <a:spcBef>
                <a:spcPct val="20000"/>
              </a:spcBef>
            </a:pPr>
            <a:r>
              <a:rPr lang="en-US" sz="2400">
                <a:solidFill>
                  <a:srgbClr val="000000"/>
                </a:solidFill>
                <a:latin typeface="Arial" pitchFamily="34" charset="0"/>
                <a:cs typeface="Times New Roman" pitchFamily="18" charset="0"/>
                <a:sym typeface="Symbol" pitchFamily="18" charset="2"/>
              </a:rPr>
              <a:t></a:t>
            </a:r>
            <a:r>
              <a:rPr lang="en-US" sz="2400">
                <a:solidFill>
                  <a:srgbClr val="000000"/>
                </a:solidFill>
                <a:latin typeface="Arial" pitchFamily="34" charset="0"/>
                <a:cs typeface="Times New Roman" pitchFamily="18" charset="0"/>
              </a:rPr>
              <a:t>The Time axis allows us to draw                                     the reaction in a spread-out way                                        to make it clearer.</a:t>
            </a:r>
          </a:p>
        </p:txBody>
      </p:sp>
      <p:sp>
        <p:nvSpPr>
          <p:cNvPr id="68611" name="Rectangle 3"/>
          <p:cNvSpPr>
            <a:spLocks noGrp="1" noChangeArrowheads="1"/>
          </p:cNvSpPr>
          <p:nvPr>
            <p:ph type="ctrTitle"/>
          </p:nvPr>
        </p:nvSpPr>
        <p:spPr>
          <a:xfrm>
            <a:off x="685800" y="438150"/>
            <a:ext cx="8220075"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sp>
        <p:nvSpPr>
          <p:cNvPr id="68612" name="AutoShape 4"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grpSp>
        <p:nvGrpSpPr>
          <p:cNvPr id="2" name="Group 11"/>
          <p:cNvGrpSpPr>
            <a:grpSpLocks/>
          </p:cNvGrpSpPr>
          <p:nvPr/>
        </p:nvGrpSpPr>
        <p:grpSpPr bwMode="auto">
          <a:xfrm>
            <a:off x="8567738" y="1287463"/>
            <a:ext cx="484187" cy="387350"/>
            <a:chOff x="1395" y="1956"/>
            <a:chExt cx="305" cy="244"/>
          </a:xfrm>
        </p:grpSpPr>
        <p:sp>
          <p:nvSpPr>
            <p:cNvPr id="68641" name="Oval 12"/>
            <p:cNvSpPr>
              <a:spLocks noChangeArrowheads="1"/>
            </p:cNvSpPr>
            <p:nvPr/>
          </p:nvSpPr>
          <p:spPr bwMode="auto">
            <a:xfrm>
              <a:off x="1395" y="1964"/>
              <a:ext cx="236" cy="23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8642" name="Text Box 13"/>
            <p:cNvSpPr txBox="1">
              <a:spLocks noChangeArrowheads="1"/>
            </p:cNvSpPr>
            <p:nvPr/>
          </p:nvSpPr>
          <p:spPr bwMode="auto">
            <a:xfrm>
              <a:off x="1402" y="1956"/>
              <a:ext cx="298" cy="231"/>
            </a:xfrm>
            <a:prstGeom prst="rect">
              <a:avLst/>
            </a:prstGeom>
            <a:noFill/>
            <a:ln w="9525">
              <a:noFill/>
              <a:miter lim="800000"/>
              <a:headEnd/>
              <a:tailEnd/>
            </a:ln>
          </p:spPr>
          <p:txBody>
            <a:bodyPr>
              <a:spAutoFit/>
            </a:bodyPr>
            <a:lstStyle/>
            <a:p>
              <a:pPr>
                <a:spcBef>
                  <a:spcPct val="50000"/>
                </a:spcBef>
              </a:pPr>
              <a:r>
                <a:rPr lang="en-US" sz="1800" b="1">
                  <a:latin typeface="Arial" pitchFamily="34" charset="0"/>
                </a:rPr>
                <a:t>e</a:t>
              </a:r>
              <a:r>
                <a:rPr lang="en-US" sz="1800" b="1" baseline="30000">
                  <a:latin typeface="Arial" pitchFamily="34" charset="0"/>
                </a:rPr>
                <a:t>-</a:t>
              </a:r>
              <a:endParaRPr lang="en-US" sz="1800" b="1">
                <a:latin typeface="Arial" pitchFamily="34" charset="0"/>
              </a:endParaRPr>
            </a:p>
          </p:txBody>
        </p:sp>
      </p:grpSp>
      <p:grpSp>
        <p:nvGrpSpPr>
          <p:cNvPr id="3" name="Group 14"/>
          <p:cNvGrpSpPr>
            <a:grpSpLocks/>
          </p:cNvGrpSpPr>
          <p:nvPr/>
        </p:nvGrpSpPr>
        <p:grpSpPr bwMode="auto">
          <a:xfrm>
            <a:off x="8621713" y="5310188"/>
            <a:ext cx="484187" cy="387350"/>
            <a:chOff x="1395" y="1956"/>
            <a:chExt cx="305" cy="244"/>
          </a:xfrm>
        </p:grpSpPr>
        <p:sp>
          <p:nvSpPr>
            <p:cNvPr id="68639" name="Oval 15"/>
            <p:cNvSpPr>
              <a:spLocks noChangeArrowheads="1"/>
            </p:cNvSpPr>
            <p:nvPr/>
          </p:nvSpPr>
          <p:spPr bwMode="auto">
            <a:xfrm>
              <a:off x="1395" y="1964"/>
              <a:ext cx="236" cy="23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8640" name="Text Box 16"/>
            <p:cNvSpPr txBox="1">
              <a:spLocks noChangeArrowheads="1"/>
            </p:cNvSpPr>
            <p:nvPr/>
          </p:nvSpPr>
          <p:spPr bwMode="auto">
            <a:xfrm>
              <a:off x="1402" y="1956"/>
              <a:ext cx="298" cy="231"/>
            </a:xfrm>
            <a:prstGeom prst="rect">
              <a:avLst/>
            </a:prstGeom>
            <a:noFill/>
            <a:ln w="9525">
              <a:noFill/>
              <a:miter lim="800000"/>
              <a:headEnd/>
              <a:tailEnd/>
            </a:ln>
          </p:spPr>
          <p:txBody>
            <a:bodyPr>
              <a:spAutoFit/>
            </a:bodyPr>
            <a:lstStyle/>
            <a:p>
              <a:pPr>
                <a:spcBef>
                  <a:spcPct val="50000"/>
                </a:spcBef>
              </a:pPr>
              <a:r>
                <a:rPr lang="en-US" sz="1800" b="1">
                  <a:latin typeface="Arial" pitchFamily="34" charset="0"/>
                </a:rPr>
                <a:t>e</a:t>
              </a:r>
              <a:r>
                <a:rPr lang="en-US" sz="1800" b="1" baseline="30000">
                  <a:latin typeface="Arial" pitchFamily="34" charset="0"/>
                </a:rPr>
                <a:t>-</a:t>
              </a:r>
              <a:endParaRPr lang="en-US" sz="1800" b="1">
                <a:latin typeface="Arial" pitchFamily="34" charset="0"/>
              </a:endParaRPr>
            </a:p>
          </p:txBody>
        </p:sp>
      </p:grpSp>
      <p:sp>
        <p:nvSpPr>
          <p:cNvPr id="1402897" name="Line 17"/>
          <p:cNvSpPr>
            <a:spLocks noChangeShapeType="1"/>
          </p:cNvSpPr>
          <p:nvPr/>
        </p:nvSpPr>
        <p:spPr bwMode="auto">
          <a:xfrm>
            <a:off x="5610225" y="2711450"/>
            <a:ext cx="0" cy="506413"/>
          </a:xfrm>
          <a:prstGeom prst="line">
            <a:avLst/>
          </a:prstGeom>
          <a:noFill/>
          <a:ln w="38100">
            <a:solidFill>
              <a:schemeClr val="tx1"/>
            </a:solidFill>
            <a:round/>
            <a:headEnd/>
            <a:tailEnd type="triangle" w="med" len="med"/>
          </a:ln>
        </p:spPr>
        <p:txBody>
          <a:bodyPr/>
          <a:lstStyle/>
          <a:p>
            <a:endParaRPr lang="en-US"/>
          </a:p>
        </p:txBody>
      </p:sp>
      <p:sp>
        <p:nvSpPr>
          <p:cNvPr id="1402898" name="Line 18"/>
          <p:cNvSpPr>
            <a:spLocks noChangeShapeType="1"/>
          </p:cNvSpPr>
          <p:nvPr/>
        </p:nvSpPr>
        <p:spPr bwMode="auto">
          <a:xfrm flipV="1">
            <a:off x="5610225" y="3262313"/>
            <a:ext cx="0" cy="517525"/>
          </a:xfrm>
          <a:prstGeom prst="line">
            <a:avLst/>
          </a:prstGeom>
          <a:noFill/>
          <a:ln w="38100">
            <a:solidFill>
              <a:schemeClr val="tx1"/>
            </a:solidFill>
            <a:round/>
            <a:headEnd/>
            <a:tailEnd type="triangle" w="med" len="med"/>
          </a:ln>
        </p:spPr>
        <p:txBody>
          <a:bodyPr/>
          <a:lstStyle/>
          <a:p>
            <a:endParaRPr lang="en-US"/>
          </a:p>
        </p:txBody>
      </p:sp>
      <p:sp>
        <p:nvSpPr>
          <p:cNvPr id="1402899" name="Line 19"/>
          <p:cNvSpPr>
            <a:spLocks noChangeShapeType="1"/>
          </p:cNvSpPr>
          <p:nvPr/>
        </p:nvSpPr>
        <p:spPr bwMode="auto">
          <a:xfrm>
            <a:off x="5524500" y="3294063"/>
            <a:ext cx="0" cy="506412"/>
          </a:xfrm>
          <a:prstGeom prst="line">
            <a:avLst/>
          </a:prstGeom>
          <a:noFill/>
          <a:ln w="38100">
            <a:solidFill>
              <a:schemeClr val="tx1"/>
            </a:solidFill>
            <a:round/>
            <a:headEnd/>
            <a:tailEnd type="triangle" w="med" len="med"/>
          </a:ln>
        </p:spPr>
        <p:txBody>
          <a:bodyPr/>
          <a:lstStyle/>
          <a:p>
            <a:endParaRPr lang="en-US"/>
          </a:p>
        </p:txBody>
      </p:sp>
      <p:sp>
        <p:nvSpPr>
          <p:cNvPr id="1402900" name="Line 20"/>
          <p:cNvSpPr>
            <a:spLocks noChangeShapeType="1"/>
          </p:cNvSpPr>
          <p:nvPr/>
        </p:nvSpPr>
        <p:spPr bwMode="auto">
          <a:xfrm flipV="1">
            <a:off x="5524500" y="2665413"/>
            <a:ext cx="0" cy="517525"/>
          </a:xfrm>
          <a:prstGeom prst="line">
            <a:avLst/>
          </a:prstGeom>
          <a:noFill/>
          <a:ln w="38100">
            <a:solidFill>
              <a:schemeClr val="tx1"/>
            </a:solidFill>
            <a:round/>
            <a:headEnd/>
            <a:tailEnd type="triangle" w="med" len="med"/>
          </a:ln>
        </p:spPr>
        <p:txBody>
          <a:bodyPr/>
          <a:lstStyle/>
          <a:p>
            <a:endParaRPr lang="en-US"/>
          </a:p>
        </p:txBody>
      </p:sp>
      <p:sp>
        <p:nvSpPr>
          <p:cNvPr id="1402901" name="Line 21"/>
          <p:cNvSpPr>
            <a:spLocks noChangeShapeType="1"/>
          </p:cNvSpPr>
          <p:nvPr/>
        </p:nvSpPr>
        <p:spPr bwMode="auto">
          <a:xfrm>
            <a:off x="6221413" y="3860800"/>
            <a:ext cx="615950" cy="406400"/>
          </a:xfrm>
          <a:prstGeom prst="line">
            <a:avLst/>
          </a:prstGeom>
          <a:noFill/>
          <a:ln w="38100">
            <a:solidFill>
              <a:schemeClr val="tx1"/>
            </a:solidFill>
            <a:round/>
            <a:headEnd/>
            <a:tailEnd type="triangle" w="med" len="med"/>
          </a:ln>
        </p:spPr>
        <p:txBody>
          <a:bodyPr/>
          <a:lstStyle/>
          <a:p>
            <a:endParaRPr lang="en-US"/>
          </a:p>
        </p:txBody>
      </p:sp>
      <p:sp>
        <p:nvSpPr>
          <p:cNvPr id="1402902" name="Line 22"/>
          <p:cNvSpPr>
            <a:spLocks noChangeShapeType="1"/>
          </p:cNvSpPr>
          <p:nvPr/>
        </p:nvSpPr>
        <p:spPr bwMode="auto">
          <a:xfrm flipV="1">
            <a:off x="6221413" y="4367213"/>
            <a:ext cx="593725" cy="506412"/>
          </a:xfrm>
          <a:prstGeom prst="line">
            <a:avLst/>
          </a:prstGeom>
          <a:noFill/>
          <a:ln w="38100">
            <a:solidFill>
              <a:schemeClr val="tx1"/>
            </a:solidFill>
            <a:round/>
            <a:headEnd/>
            <a:tailEnd type="triangle" w="med" len="med"/>
          </a:ln>
        </p:spPr>
        <p:txBody>
          <a:bodyPr/>
          <a:lstStyle/>
          <a:p>
            <a:endParaRPr lang="en-US"/>
          </a:p>
        </p:txBody>
      </p:sp>
      <p:sp>
        <p:nvSpPr>
          <p:cNvPr id="1402903" name="Line 23"/>
          <p:cNvSpPr>
            <a:spLocks noChangeShapeType="1"/>
          </p:cNvSpPr>
          <p:nvPr/>
        </p:nvSpPr>
        <p:spPr bwMode="auto">
          <a:xfrm>
            <a:off x="6902450" y="4376738"/>
            <a:ext cx="550863" cy="417512"/>
          </a:xfrm>
          <a:prstGeom prst="line">
            <a:avLst/>
          </a:prstGeom>
          <a:noFill/>
          <a:ln w="38100">
            <a:solidFill>
              <a:schemeClr val="tx1"/>
            </a:solidFill>
            <a:round/>
            <a:headEnd/>
            <a:tailEnd type="triangle" w="med" len="med"/>
          </a:ln>
        </p:spPr>
        <p:txBody>
          <a:bodyPr/>
          <a:lstStyle/>
          <a:p>
            <a:endParaRPr lang="en-US"/>
          </a:p>
        </p:txBody>
      </p:sp>
      <p:sp>
        <p:nvSpPr>
          <p:cNvPr id="1402904" name="Line 24"/>
          <p:cNvSpPr>
            <a:spLocks noChangeShapeType="1"/>
          </p:cNvSpPr>
          <p:nvPr/>
        </p:nvSpPr>
        <p:spPr bwMode="auto">
          <a:xfrm flipV="1">
            <a:off x="6924675" y="3836988"/>
            <a:ext cx="573088" cy="406400"/>
          </a:xfrm>
          <a:prstGeom prst="line">
            <a:avLst/>
          </a:prstGeom>
          <a:noFill/>
          <a:ln w="38100">
            <a:solidFill>
              <a:schemeClr val="tx1"/>
            </a:solidFill>
            <a:round/>
            <a:headEnd/>
            <a:tailEnd type="triangle" w="med" len="med"/>
          </a:ln>
        </p:spPr>
        <p:txBody>
          <a:bodyPr/>
          <a:lstStyle/>
          <a:p>
            <a:endParaRPr lang="en-US"/>
          </a:p>
        </p:txBody>
      </p:sp>
      <p:sp>
        <p:nvSpPr>
          <p:cNvPr id="1402905" name="Oval 25"/>
          <p:cNvSpPr>
            <a:spLocks noChangeArrowheads="1"/>
          </p:cNvSpPr>
          <p:nvPr/>
        </p:nvSpPr>
        <p:spPr bwMode="auto">
          <a:xfrm>
            <a:off x="5378450" y="3019425"/>
            <a:ext cx="441325" cy="441325"/>
          </a:xfrm>
          <a:prstGeom prst="ellipse">
            <a:avLst/>
          </a:prstGeom>
          <a:solidFill>
            <a:srgbClr val="66FF33">
              <a:alpha val="41176"/>
            </a:srgbClr>
          </a:solidFill>
          <a:ln w="9525">
            <a:noFill/>
            <a:round/>
            <a:headEnd/>
            <a:tailEnd/>
          </a:ln>
        </p:spPr>
        <p:txBody>
          <a:bodyPr wrap="none" anchor="ctr"/>
          <a:lstStyle/>
          <a:p>
            <a:endParaRPr lang="en-US"/>
          </a:p>
        </p:txBody>
      </p:sp>
      <p:sp>
        <p:nvSpPr>
          <p:cNvPr id="1402906" name="Oval 26"/>
          <p:cNvSpPr>
            <a:spLocks noChangeArrowheads="1"/>
          </p:cNvSpPr>
          <p:nvPr/>
        </p:nvSpPr>
        <p:spPr bwMode="auto">
          <a:xfrm>
            <a:off x="6618288" y="4103688"/>
            <a:ext cx="441325" cy="441325"/>
          </a:xfrm>
          <a:prstGeom prst="ellipse">
            <a:avLst/>
          </a:prstGeom>
          <a:solidFill>
            <a:srgbClr val="66FF33">
              <a:alpha val="41176"/>
            </a:srgbClr>
          </a:solidFill>
          <a:ln w="9525">
            <a:noFill/>
            <a:round/>
            <a:headEnd/>
            <a:tailEnd/>
          </a:ln>
        </p:spPr>
        <p:txBody>
          <a:bodyPr wrap="none" anchor="ctr"/>
          <a:lstStyle/>
          <a:p>
            <a:endParaRPr lang="en-US" sz="2400">
              <a:latin typeface="Arial" pitchFamily="34" charset="0"/>
            </a:endParaRPr>
          </a:p>
        </p:txBody>
      </p:sp>
      <p:sp>
        <p:nvSpPr>
          <p:cNvPr id="1402907" name="Text Box 27"/>
          <p:cNvSpPr txBox="1">
            <a:spLocks noChangeArrowheads="1"/>
          </p:cNvSpPr>
          <p:nvPr/>
        </p:nvSpPr>
        <p:spPr bwMode="auto">
          <a:xfrm>
            <a:off x="5797550" y="2860675"/>
            <a:ext cx="2478088" cy="822325"/>
          </a:xfrm>
          <a:prstGeom prst="rect">
            <a:avLst/>
          </a:prstGeom>
          <a:noFill/>
          <a:ln w="9525">
            <a:noFill/>
            <a:miter lim="800000"/>
            <a:headEnd/>
            <a:tailEnd/>
          </a:ln>
        </p:spPr>
        <p:txBody>
          <a:bodyPr>
            <a:spAutoFit/>
          </a:bodyPr>
          <a:lstStyle/>
          <a:p>
            <a:pPr>
              <a:spcBef>
                <a:spcPct val="50000"/>
              </a:spcBef>
            </a:pPr>
            <a:r>
              <a:rPr lang="en-US" sz="2400" i="1">
                <a:solidFill>
                  <a:srgbClr val="008000"/>
                </a:solidFill>
                <a:latin typeface="Arial" pitchFamily="34" charset="0"/>
              </a:rPr>
              <a:t>The bubble of ignorance</a:t>
            </a:r>
          </a:p>
        </p:txBody>
      </p:sp>
      <p:sp>
        <p:nvSpPr>
          <p:cNvPr id="1402908" name="Line 28"/>
          <p:cNvSpPr>
            <a:spLocks noChangeShapeType="1"/>
          </p:cNvSpPr>
          <p:nvPr/>
        </p:nvSpPr>
        <p:spPr bwMode="auto">
          <a:xfrm flipV="1">
            <a:off x="5822950" y="3829050"/>
            <a:ext cx="0" cy="1233488"/>
          </a:xfrm>
          <a:prstGeom prst="line">
            <a:avLst/>
          </a:prstGeom>
          <a:noFill/>
          <a:ln w="9525">
            <a:solidFill>
              <a:schemeClr val="tx1"/>
            </a:solidFill>
            <a:round/>
            <a:headEnd/>
            <a:tailEnd type="triangle" w="med" len="med"/>
          </a:ln>
        </p:spPr>
        <p:txBody>
          <a:bodyPr/>
          <a:lstStyle/>
          <a:p>
            <a:endParaRPr lang="en-US"/>
          </a:p>
        </p:txBody>
      </p:sp>
      <p:sp>
        <p:nvSpPr>
          <p:cNvPr id="1402909" name="Line 29"/>
          <p:cNvSpPr>
            <a:spLocks noChangeShapeType="1"/>
          </p:cNvSpPr>
          <p:nvPr/>
        </p:nvSpPr>
        <p:spPr bwMode="auto">
          <a:xfrm>
            <a:off x="5678488" y="4946650"/>
            <a:ext cx="3033712" cy="0"/>
          </a:xfrm>
          <a:prstGeom prst="line">
            <a:avLst/>
          </a:prstGeom>
          <a:noFill/>
          <a:ln w="9525">
            <a:solidFill>
              <a:schemeClr val="tx1"/>
            </a:solidFill>
            <a:round/>
            <a:headEnd/>
            <a:tailEnd type="triangle" w="med" len="med"/>
          </a:ln>
        </p:spPr>
        <p:txBody>
          <a:bodyPr/>
          <a:lstStyle/>
          <a:p>
            <a:endParaRPr lang="en-US"/>
          </a:p>
        </p:txBody>
      </p:sp>
      <p:sp>
        <p:nvSpPr>
          <p:cNvPr id="1402910" name="Text Box 30"/>
          <p:cNvSpPr txBox="1">
            <a:spLocks noChangeArrowheads="1"/>
          </p:cNvSpPr>
          <p:nvPr/>
        </p:nvSpPr>
        <p:spPr bwMode="auto">
          <a:xfrm rot="-5400000">
            <a:off x="4887912" y="4076701"/>
            <a:ext cx="1400175" cy="457200"/>
          </a:xfrm>
          <a:prstGeom prst="rect">
            <a:avLst/>
          </a:prstGeom>
          <a:noFill/>
          <a:ln w="9525">
            <a:noFill/>
            <a:miter lim="800000"/>
            <a:headEnd/>
            <a:tailEnd/>
          </a:ln>
        </p:spPr>
        <p:txBody>
          <a:bodyPr>
            <a:spAutoFit/>
          </a:bodyPr>
          <a:lstStyle/>
          <a:p>
            <a:pPr>
              <a:spcBef>
                <a:spcPct val="50000"/>
              </a:spcBef>
            </a:pPr>
            <a:r>
              <a:rPr lang="en-US" sz="2400">
                <a:solidFill>
                  <a:schemeClr val="accent2"/>
                </a:solidFill>
                <a:latin typeface="Arial" pitchFamily="34" charset="0"/>
              </a:rPr>
              <a:t>SPACE</a:t>
            </a:r>
          </a:p>
        </p:txBody>
      </p:sp>
      <p:sp>
        <p:nvSpPr>
          <p:cNvPr id="1402911" name="Text Box 31"/>
          <p:cNvSpPr txBox="1">
            <a:spLocks noChangeArrowheads="1"/>
          </p:cNvSpPr>
          <p:nvPr/>
        </p:nvSpPr>
        <p:spPr bwMode="auto">
          <a:xfrm>
            <a:off x="6781800" y="4899025"/>
            <a:ext cx="971550" cy="457200"/>
          </a:xfrm>
          <a:prstGeom prst="rect">
            <a:avLst/>
          </a:prstGeom>
          <a:noFill/>
          <a:ln w="9525">
            <a:noFill/>
            <a:miter lim="800000"/>
            <a:headEnd/>
            <a:tailEnd/>
          </a:ln>
        </p:spPr>
        <p:txBody>
          <a:bodyPr>
            <a:spAutoFit/>
          </a:bodyPr>
          <a:lstStyle/>
          <a:p>
            <a:pPr>
              <a:spcBef>
                <a:spcPct val="50000"/>
              </a:spcBef>
            </a:pPr>
            <a:r>
              <a:rPr lang="en-US" sz="2400">
                <a:solidFill>
                  <a:schemeClr val="accent2"/>
                </a:solidFill>
                <a:latin typeface="Arial" pitchFamily="34" charset="0"/>
              </a:rPr>
              <a:t>TIME</a:t>
            </a:r>
          </a:p>
        </p:txBody>
      </p:sp>
      <p:sp>
        <p:nvSpPr>
          <p:cNvPr id="1402912" name="Text Box 32"/>
          <p:cNvSpPr txBox="1">
            <a:spLocks noChangeArrowheads="1"/>
          </p:cNvSpPr>
          <p:nvPr/>
        </p:nvSpPr>
        <p:spPr bwMode="auto">
          <a:xfrm>
            <a:off x="5964238" y="3797300"/>
            <a:ext cx="439737"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rPr>
              <a:t>e</a:t>
            </a:r>
            <a:r>
              <a:rPr lang="en-US" sz="2400" baseline="30000">
                <a:latin typeface="Arial" pitchFamily="34" charset="0"/>
              </a:rPr>
              <a:t>-</a:t>
            </a:r>
            <a:endParaRPr lang="en-US" sz="2400">
              <a:latin typeface="Arial" pitchFamily="34" charset="0"/>
            </a:endParaRPr>
          </a:p>
        </p:txBody>
      </p:sp>
      <p:sp>
        <p:nvSpPr>
          <p:cNvPr id="1402913" name="Text Box 33"/>
          <p:cNvSpPr txBox="1">
            <a:spLocks noChangeArrowheads="1"/>
          </p:cNvSpPr>
          <p:nvPr/>
        </p:nvSpPr>
        <p:spPr bwMode="auto">
          <a:xfrm>
            <a:off x="7404100" y="3783013"/>
            <a:ext cx="439738"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rPr>
              <a:t>e</a:t>
            </a:r>
            <a:r>
              <a:rPr lang="en-US" sz="2400" baseline="30000">
                <a:latin typeface="Arial" pitchFamily="34" charset="0"/>
              </a:rPr>
              <a:t>-</a:t>
            </a:r>
            <a:endParaRPr lang="en-US" sz="2400">
              <a:latin typeface="Arial" pitchFamily="34" charset="0"/>
            </a:endParaRPr>
          </a:p>
        </p:txBody>
      </p:sp>
      <p:sp>
        <p:nvSpPr>
          <p:cNvPr id="1402914" name="Text Box 34"/>
          <p:cNvSpPr txBox="1">
            <a:spLocks noChangeArrowheads="1"/>
          </p:cNvSpPr>
          <p:nvPr/>
        </p:nvSpPr>
        <p:spPr bwMode="auto">
          <a:xfrm>
            <a:off x="5927725" y="4559300"/>
            <a:ext cx="439738"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rPr>
              <a:t>e</a:t>
            </a:r>
            <a:r>
              <a:rPr lang="en-US" sz="2400" baseline="30000">
                <a:latin typeface="Arial" pitchFamily="34" charset="0"/>
              </a:rPr>
              <a:t>-</a:t>
            </a:r>
            <a:endParaRPr lang="en-US" sz="2400">
              <a:latin typeface="Arial" pitchFamily="34" charset="0"/>
            </a:endParaRPr>
          </a:p>
        </p:txBody>
      </p:sp>
      <p:sp>
        <p:nvSpPr>
          <p:cNvPr id="1402915" name="Text Box 35"/>
          <p:cNvSpPr txBox="1">
            <a:spLocks noChangeArrowheads="1"/>
          </p:cNvSpPr>
          <p:nvPr/>
        </p:nvSpPr>
        <p:spPr bwMode="auto">
          <a:xfrm>
            <a:off x="7423150" y="4540250"/>
            <a:ext cx="439738"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rPr>
              <a:t>e</a:t>
            </a:r>
            <a:r>
              <a:rPr lang="en-US" sz="2400" baseline="30000">
                <a:latin typeface="Arial" pitchFamily="34" charset="0"/>
              </a:rPr>
              <a:t>-</a:t>
            </a:r>
            <a:endParaRPr lang="en-US" sz="2400">
              <a:latin typeface="Arial" pitchFamily="34"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02882">
                                            <p:txEl>
                                              <p:pRg st="1" end="1"/>
                                            </p:txEl>
                                          </p:spTgt>
                                        </p:tgtEl>
                                        <p:attrNameLst>
                                          <p:attrName>style.visibility</p:attrName>
                                        </p:attrNameLst>
                                      </p:cBhvr>
                                      <p:to>
                                        <p:strVal val="visible"/>
                                      </p:to>
                                    </p:set>
                                    <p:anim calcmode="lin" valueType="num">
                                      <p:cBhvr additive="base">
                                        <p:cTn id="7" dur="500" fill="hold"/>
                                        <p:tgtEl>
                                          <p:spTgt spid="140288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0288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0" presetClass="path" presetSubtype="0" accel="50000" fill="hold" nodeType="clickEffect">
                                  <p:stCondLst>
                                    <p:cond delay="0"/>
                                  </p:stCondLst>
                                  <p:childTnLst>
                                    <p:animMotion origin="layout" path="M 0.00833 -2.22222E-6 L 0.00833 0.25834 L 1.94444E-6 -2.22222E-6 " pathEditMode="relative" rAng="0" ptsTypes="AAA">
                                      <p:cBhvr>
                                        <p:cTn id="20" dur="2000" fill="hold"/>
                                        <p:tgtEl>
                                          <p:spTgt spid="2"/>
                                        </p:tgtEl>
                                        <p:attrNameLst>
                                          <p:attrName>ppt_x</p:attrName>
                                          <p:attrName>ppt_y</p:attrName>
                                        </p:attrNameLst>
                                      </p:cBhvr>
                                      <p:rCtr x="-4" y="129"/>
                                    </p:animMotion>
                                  </p:childTnLst>
                                </p:cTn>
                              </p:par>
                              <p:par>
                                <p:cTn id="21" presetID="0" presetClass="path" presetSubtype="0" accel="50000" fill="hold" nodeType="withEffect">
                                  <p:stCondLst>
                                    <p:cond delay="0"/>
                                  </p:stCondLst>
                                  <p:childTnLst>
                                    <p:animMotion origin="layout" path="M -8.88889E-6 1.88758E-6 L -8.88889E-6 -0.2408 L -0.00712 1.88758E-6 " pathEditMode="relative" ptsTypes="AAA">
                                      <p:cBhvr>
                                        <p:cTn id="22" dur="2000" fill="hold"/>
                                        <p:tgtEl>
                                          <p:spTgt spid="3"/>
                                        </p:tgtEl>
                                        <p:attrNameLst>
                                          <p:attrName>ppt_x</p:attrName>
                                          <p:attrName>ppt_y</p:attrName>
                                        </p:attrNameLst>
                                      </p:cBhvr>
                                    </p:animMotion>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402882">
                                            <p:txEl>
                                              <p:pRg st="2" end="2"/>
                                            </p:txEl>
                                          </p:spTgt>
                                        </p:tgtEl>
                                        <p:attrNameLst>
                                          <p:attrName>style.visibility</p:attrName>
                                        </p:attrNameLst>
                                      </p:cBhvr>
                                      <p:to>
                                        <p:strVal val="visible"/>
                                      </p:to>
                                    </p:set>
                                    <p:anim calcmode="lin" valueType="num">
                                      <p:cBhvr additive="base">
                                        <p:cTn id="27" dur="500" fill="hold"/>
                                        <p:tgtEl>
                                          <p:spTgt spid="1402882">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40288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1402897"/>
                                        </p:tgtEl>
                                        <p:attrNameLst>
                                          <p:attrName>style.visibility</p:attrName>
                                        </p:attrNameLst>
                                      </p:cBhvr>
                                      <p:to>
                                        <p:strVal val="visible"/>
                                      </p:to>
                                    </p:set>
                                    <p:animEffect transition="in" filter="wipe(up)">
                                      <p:cBhvr>
                                        <p:cTn id="33" dur="3000"/>
                                        <p:tgtEl>
                                          <p:spTgt spid="1402897"/>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402898"/>
                                        </p:tgtEl>
                                        <p:attrNameLst>
                                          <p:attrName>style.visibility</p:attrName>
                                        </p:attrNameLst>
                                      </p:cBhvr>
                                      <p:to>
                                        <p:strVal val="visible"/>
                                      </p:to>
                                    </p:set>
                                    <p:animEffect transition="in" filter="wipe(down)">
                                      <p:cBhvr>
                                        <p:cTn id="36" dur="3000"/>
                                        <p:tgtEl>
                                          <p:spTgt spid="1402898"/>
                                        </p:tgtEl>
                                      </p:cBhvr>
                                    </p:animEffec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1402905"/>
                                        </p:tgtEl>
                                        <p:attrNameLst>
                                          <p:attrName>style.visibility</p:attrName>
                                        </p:attrNameLst>
                                      </p:cBhvr>
                                      <p:to>
                                        <p:strVal val="visible"/>
                                      </p:to>
                                    </p:set>
                                    <p:animEffect transition="in" filter="fade">
                                      <p:cBhvr>
                                        <p:cTn id="40" dur="2000"/>
                                        <p:tgtEl>
                                          <p:spTgt spid="1402905"/>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0" fill="hold" grpId="0" nodeType="clickEffect">
                                  <p:stCondLst>
                                    <p:cond delay="0"/>
                                  </p:stCondLst>
                                  <p:childTnLst>
                                    <p:set>
                                      <p:cBhvr>
                                        <p:cTn id="44" dur="1" fill="hold">
                                          <p:stCondLst>
                                            <p:cond delay="0"/>
                                          </p:stCondLst>
                                        </p:cTn>
                                        <p:tgtEl>
                                          <p:spTgt spid="1402907"/>
                                        </p:tgtEl>
                                        <p:attrNameLst>
                                          <p:attrName>style.visibility</p:attrName>
                                        </p:attrNameLst>
                                      </p:cBhvr>
                                      <p:to>
                                        <p:strVal val="visible"/>
                                      </p:to>
                                    </p:set>
                                    <p:anim calcmode="lin" valueType="num">
                                      <p:cBhvr>
                                        <p:cTn id="45" dur="500" fill="hold"/>
                                        <p:tgtEl>
                                          <p:spTgt spid="1402907"/>
                                        </p:tgtEl>
                                        <p:attrNameLst>
                                          <p:attrName>ppt_w</p:attrName>
                                        </p:attrNameLst>
                                      </p:cBhvr>
                                      <p:tavLst>
                                        <p:tav tm="0">
                                          <p:val>
                                            <p:fltVal val="0"/>
                                          </p:val>
                                        </p:tav>
                                        <p:tav tm="100000">
                                          <p:val>
                                            <p:strVal val="#ppt_w"/>
                                          </p:val>
                                        </p:tav>
                                      </p:tavLst>
                                    </p:anim>
                                    <p:anim calcmode="lin" valueType="num">
                                      <p:cBhvr>
                                        <p:cTn id="46" dur="500" fill="hold"/>
                                        <p:tgtEl>
                                          <p:spTgt spid="1402907"/>
                                        </p:tgtEl>
                                        <p:attrNameLst>
                                          <p:attrName>ppt_h</p:attrName>
                                        </p:attrNameLst>
                                      </p:cBhvr>
                                      <p:tavLst>
                                        <p:tav tm="0">
                                          <p:val>
                                            <p:fltVal val="0"/>
                                          </p:val>
                                        </p:tav>
                                        <p:tav tm="100000">
                                          <p:val>
                                            <p:strVal val="#ppt_h"/>
                                          </p:val>
                                        </p:tav>
                                      </p:tavLst>
                                    </p:anim>
                                    <p:animEffect transition="in" filter="fade">
                                      <p:cBhvr>
                                        <p:cTn id="47" dur="500"/>
                                        <p:tgtEl>
                                          <p:spTgt spid="140290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1402899"/>
                                        </p:tgtEl>
                                        <p:attrNameLst>
                                          <p:attrName>style.visibility</p:attrName>
                                        </p:attrNameLst>
                                      </p:cBhvr>
                                      <p:to>
                                        <p:strVal val="visible"/>
                                      </p:to>
                                    </p:set>
                                    <p:animEffect transition="in" filter="wipe(up)">
                                      <p:cBhvr>
                                        <p:cTn id="52" dur="3000"/>
                                        <p:tgtEl>
                                          <p:spTgt spid="1402899"/>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1402900"/>
                                        </p:tgtEl>
                                        <p:attrNameLst>
                                          <p:attrName>style.visibility</p:attrName>
                                        </p:attrNameLst>
                                      </p:cBhvr>
                                      <p:to>
                                        <p:strVal val="visible"/>
                                      </p:to>
                                    </p:set>
                                    <p:animEffect transition="in" filter="wipe(down)">
                                      <p:cBhvr>
                                        <p:cTn id="55" dur="3000"/>
                                        <p:tgtEl>
                                          <p:spTgt spid="1402900"/>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1402916">
                                            <p:txEl>
                                              <p:pRg st="1" end="1"/>
                                            </p:txEl>
                                          </p:spTgt>
                                        </p:tgtEl>
                                        <p:attrNameLst>
                                          <p:attrName>style.visibility</p:attrName>
                                        </p:attrNameLst>
                                      </p:cBhvr>
                                      <p:to>
                                        <p:strVal val="visible"/>
                                      </p:to>
                                    </p:set>
                                    <p:anim calcmode="lin" valueType="num">
                                      <p:cBhvr additive="base">
                                        <p:cTn id="60" dur="500" fill="hold"/>
                                        <p:tgtEl>
                                          <p:spTgt spid="1402916">
                                            <p:txEl>
                                              <p:pRg st="1" end="1"/>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0291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4" name="arrow.wav"/>
                                        </p:tgtEl>
                                      </p:cMediaNode>
                                    </p:audio>
                                  </p:sub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1402882">
                                            <p:txEl>
                                              <p:pRg st="3" end="3"/>
                                            </p:txEl>
                                          </p:spTgt>
                                        </p:tgtEl>
                                        <p:attrNameLst>
                                          <p:attrName>style.visibility</p:attrName>
                                        </p:attrNameLst>
                                      </p:cBhvr>
                                      <p:to>
                                        <p:strVal val="visible"/>
                                      </p:to>
                                    </p:set>
                                    <p:anim calcmode="lin" valueType="num">
                                      <p:cBhvr additive="base">
                                        <p:cTn id="66" dur="500" fill="hold"/>
                                        <p:tgtEl>
                                          <p:spTgt spid="1402882">
                                            <p:txEl>
                                              <p:pRg st="3" end="3"/>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140288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4" name="arrow.wav"/>
                                        </p:tgtEl>
                                      </p:cMediaNode>
                                    </p:audio>
                                  </p:subTnLst>
                                </p:cTn>
                              </p:par>
                            </p:childTnLst>
                          </p:cTn>
                        </p:par>
                      </p:childTnLst>
                    </p:cTn>
                  </p:par>
                  <p:par>
                    <p:cTn id="68" fill="hold">
                      <p:stCondLst>
                        <p:cond delay="indefinite"/>
                      </p:stCondLst>
                      <p:childTnLst>
                        <p:par>
                          <p:cTn id="69" fill="hold">
                            <p:stCondLst>
                              <p:cond delay="0"/>
                            </p:stCondLst>
                            <p:childTnLst>
                              <p:par>
                                <p:cTn id="70" presetID="22" presetClass="entr" presetSubtype="1" fill="hold" grpId="0" nodeType="clickEffect">
                                  <p:stCondLst>
                                    <p:cond delay="0"/>
                                  </p:stCondLst>
                                  <p:childTnLst>
                                    <p:set>
                                      <p:cBhvr>
                                        <p:cTn id="71" dur="1" fill="hold">
                                          <p:stCondLst>
                                            <p:cond delay="0"/>
                                          </p:stCondLst>
                                        </p:cTn>
                                        <p:tgtEl>
                                          <p:spTgt spid="1402901"/>
                                        </p:tgtEl>
                                        <p:attrNameLst>
                                          <p:attrName>style.visibility</p:attrName>
                                        </p:attrNameLst>
                                      </p:cBhvr>
                                      <p:to>
                                        <p:strVal val="visible"/>
                                      </p:to>
                                    </p:set>
                                    <p:animEffect transition="in" filter="wipe(up)">
                                      <p:cBhvr>
                                        <p:cTn id="72" dur="3000"/>
                                        <p:tgtEl>
                                          <p:spTgt spid="1402901"/>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1402902"/>
                                        </p:tgtEl>
                                        <p:attrNameLst>
                                          <p:attrName>style.visibility</p:attrName>
                                        </p:attrNameLst>
                                      </p:cBhvr>
                                      <p:to>
                                        <p:strVal val="visible"/>
                                      </p:to>
                                    </p:set>
                                    <p:animEffect transition="in" filter="wipe(down)">
                                      <p:cBhvr>
                                        <p:cTn id="75" dur="3000"/>
                                        <p:tgtEl>
                                          <p:spTgt spid="1402902"/>
                                        </p:tgtEl>
                                      </p:cBhvr>
                                    </p:animEffect>
                                  </p:childTnLst>
                                </p:cTn>
                              </p:par>
                            </p:childTnLst>
                          </p:cTn>
                        </p:par>
                        <p:par>
                          <p:cTn id="76" fill="hold">
                            <p:stCondLst>
                              <p:cond delay="3000"/>
                            </p:stCondLst>
                            <p:childTnLst>
                              <p:par>
                                <p:cTn id="77" presetID="10" presetClass="entr" presetSubtype="0" fill="hold" grpId="0" nodeType="afterEffect">
                                  <p:stCondLst>
                                    <p:cond delay="0"/>
                                  </p:stCondLst>
                                  <p:childTnLst>
                                    <p:set>
                                      <p:cBhvr>
                                        <p:cTn id="78" dur="1" fill="hold">
                                          <p:stCondLst>
                                            <p:cond delay="0"/>
                                          </p:stCondLst>
                                        </p:cTn>
                                        <p:tgtEl>
                                          <p:spTgt spid="1402906"/>
                                        </p:tgtEl>
                                        <p:attrNameLst>
                                          <p:attrName>style.visibility</p:attrName>
                                        </p:attrNameLst>
                                      </p:cBhvr>
                                      <p:to>
                                        <p:strVal val="visible"/>
                                      </p:to>
                                    </p:set>
                                    <p:animEffect transition="in" filter="fade">
                                      <p:cBhvr>
                                        <p:cTn id="79" dur="2000"/>
                                        <p:tgtEl>
                                          <p:spTgt spid="1402906"/>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1" fill="hold" grpId="0" nodeType="clickEffect">
                                  <p:stCondLst>
                                    <p:cond delay="0"/>
                                  </p:stCondLst>
                                  <p:childTnLst>
                                    <p:set>
                                      <p:cBhvr>
                                        <p:cTn id="83" dur="1" fill="hold">
                                          <p:stCondLst>
                                            <p:cond delay="0"/>
                                          </p:stCondLst>
                                        </p:cTn>
                                        <p:tgtEl>
                                          <p:spTgt spid="1402903"/>
                                        </p:tgtEl>
                                        <p:attrNameLst>
                                          <p:attrName>style.visibility</p:attrName>
                                        </p:attrNameLst>
                                      </p:cBhvr>
                                      <p:to>
                                        <p:strVal val="visible"/>
                                      </p:to>
                                    </p:set>
                                    <p:animEffect transition="in" filter="wipe(up)">
                                      <p:cBhvr>
                                        <p:cTn id="84" dur="3000"/>
                                        <p:tgtEl>
                                          <p:spTgt spid="1402903"/>
                                        </p:tgtEl>
                                      </p:cBhvr>
                                    </p:animEffect>
                                  </p:childTnLst>
                                </p:cTn>
                              </p:par>
                              <p:par>
                                <p:cTn id="85" presetID="22" presetClass="entr" presetSubtype="4" fill="hold" grpId="0" nodeType="withEffect">
                                  <p:stCondLst>
                                    <p:cond delay="0"/>
                                  </p:stCondLst>
                                  <p:childTnLst>
                                    <p:set>
                                      <p:cBhvr>
                                        <p:cTn id="86" dur="1" fill="hold">
                                          <p:stCondLst>
                                            <p:cond delay="0"/>
                                          </p:stCondLst>
                                        </p:cTn>
                                        <p:tgtEl>
                                          <p:spTgt spid="1402904"/>
                                        </p:tgtEl>
                                        <p:attrNameLst>
                                          <p:attrName>style.visibility</p:attrName>
                                        </p:attrNameLst>
                                      </p:cBhvr>
                                      <p:to>
                                        <p:strVal val="visible"/>
                                      </p:to>
                                    </p:set>
                                    <p:animEffect transition="in" filter="wipe(down)">
                                      <p:cBhvr>
                                        <p:cTn id="87" dur="3000"/>
                                        <p:tgtEl>
                                          <p:spTgt spid="1402904"/>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1402908"/>
                                        </p:tgtEl>
                                        <p:attrNameLst>
                                          <p:attrName>style.visibility</p:attrName>
                                        </p:attrNameLst>
                                      </p:cBhvr>
                                      <p:to>
                                        <p:strVal val="visible"/>
                                      </p:to>
                                    </p:set>
                                    <p:animEffect transition="in" filter="wipe(down)">
                                      <p:cBhvr>
                                        <p:cTn id="92" dur="2000"/>
                                        <p:tgtEl>
                                          <p:spTgt spid="1402908"/>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1402909"/>
                                        </p:tgtEl>
                                        <p:attrNameLst>
                                          <p:attrName>style.visibility</p:attrName>
                                        </p:attrNameLst>
                                      </p:cBhvr>
                                      <p:to>
                                        <p:strVal val="visible"/>
                                      </p:to>
                                    </p:set>
                                    <p:animEffect transition="in" filter="wipe(left)">
                                      <p:cBhvr>
                                        <p:cTn id="95" dur="2000"/>
                                        <p:tgtEl>
                                          <p:spTgt spid="1402909"/>
                                        </p:tgtEl>
                                      </p:cBhvr>
                                    </p:animEffect>
                                  </p:childTnLst>
                                </p:cTn>
                              </p:par>
                              <p:par>
                                <p:cTn id="96" presetID="22" presetClass="entr" presetSubtype="4" fill="hold" grpId="0" nodeType="withEffect">
                                  <p:stCondLst>
                                    <p:cond delay="0"/>
                                  </p:stCondLst>
                                  <p:childTnLst>
                                    <p:set>
                                      <p:cBhvr>
                                        <p:cTn id="97" dur="1" fill="hold">
                                          <p:stCondLst>
                                            <p:cond delay="0"/>
                                          </p:stCondLst>
                                        </p:cTn>
                                        <p:tgtEl>
                                          <p:spTgt spid="1402910"/>
                                        </p:tgtEl>
                                        <p:attrNameLst>
                                          <p:attrName>style.visibility</p:attrName>
                                        </p:attrNameLst>
                                      </p:cBhvr>
                                      <p:to>
                                        <p:strVal val="visible"/>
                                      </p:to>
                                    </p:set>
                                    <p:animEffect transition="in" filter="wipe(down)">
                                      <p:cBhvr>
                                        <p:cTn id="98" dur="2000"/>
                                        <p:tgtEl>
                                          <p:spTgt spid="1402910"/>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1402911"/>
                                        </p:tgtEl>
                                        <p:attrNameLst>
                                          <p:attrName>style.visibility</p:attrName>
                                        </p:attrNameLst>
                                      </p:cBhvr>
                                      <p:to>
                                        <p:strVal val="visible"/>
                                      </p:to>
                                    </p:set>
                                    <p:animEffect transition="in" filter="wipe(left)">
                                      <p:cBhvr>
                                        <p:cTn id="101" dur="2000"/>
                                        <p:tgtEl>
                                          <p:spTgt spid="1402911"/>
                                        </p:tgtEl>
                                      </p:cBhvr>
                                    </p:animEffect>
                                  </p:childTnLst>
                                </p:cTn>
                              </p:par>
                            </p:childTnLst>
                          </p:cTn>
                        </p:par>
                      </p:childTnLst>
                    </p:cTn>
                  </p:par>
                  <p:par>
                    <p:cTn id="102" fill="hold">
                      <p:stCondLst>
                        <p:cond delay="indefinite"/>
                      </p:stCondLst>
                      <p:childTnLst>
                        <p:par>
                          <p:cTn id="103" fill="hold">
                            <p:stCondLst>
                              <p:cond delay="0"/>
                            </p:stCondLst>
                            <p:childTnLst>
                              <p:par>
                                <p:cTn id="104" presetID="2" presetClass="exit" presetSubtype="3" fill="hold" grpId="1" nodeType="clickEffect">
                                  <p:stCondLst>
                                    <p:cond delay="0"/>
                                  </p:stCondLst>
                                  <p:childTnLst>
                                    <p:anim calcmode="lin" valueType="num">
                                      <p:cBhvr additive="base">
                                        <p:cTn id="105" dur="500"/>
                                        <p:tgtEl>
                                          <p:spTgt spid="1402906"/>
                                        </p:tgtEl>
                                        <p:attrNameLst>
                                          <p:attrName>ppt_x</p:attrName>
                                        </p:attrNameLst>
                                      </p:cBhvr>
                                      <p:tavLst>
                                        <p:tav tm="0">
                                          <p:val>
                                            <p:strVal val="ppt_x"/>
                                          </p:val>
                                        </p:tav>
                                        <p:tav tm="100000">
                                          <p:val>
                                            <p:strVal val="1+ppt_w/2"/>
                                          </p:val>
                                        </p:tav>
                                      </p:tavLst>
                                    </p:anim>
                                    <p:anim calcmode="lin" valueType="num">
                                      <p:cBhvr additive="base">
                                        <p:cTn id="106" dur="500"/>
                                        <p:tgtEl>
                                          <p:spTgt spid="1402906"/>
                                        </p:tgtEl>
                                        <p:attrNameLst>
                                          <p:attrName>ppt_y</p:attrName>
                                        </p:attrNameLst>
                                      </p:cBhvr>
                                      <p:tavLst>
                                        <p:tav tm="0">
                                          <p:val>
                                            <p:strVal val="ppt_y"/>
                                          </p:val>
                                        </p:tav>
                                        <p:tav tm="100000">
                                          <p:val>
                                            <p:strVal val="0-ppt_h/2"/>
                                          </p:val>
                                        </p:tav>
                                      </p:tavLst>
                                    </p:anim>
                                    <p:set>
                                      <p:cBhvr>
                                        <p:cTn id="107" dur="1" fill="hold">
                                          <p:stCondLst>
                                            <p:cond delay="499"/>
                                          </p:stCondLst>
                                        </p:cTn>
                                        <p:tgtEl>
                                          <p:spTgt spid="1402906"/>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2" presetClass="entr" presetSubtype="4" fill="hold" nodeType="clickEffect">
                                  <p:stCondLst>
                                    <p:cond delay="0"/>
                                  </p:stCondLst>
                                  <p:childTnLst>
                                    <p:set>
                                      <p:cBhvr>
                                        <p:cTn id="111" dur="1" fill="hold">
                                          <p:stCondLst>
                                            <p:cond delay="0"/>
                                          </p:stCondLst>
                                        </p:cTn>
                                        <p:tgtEl>
                                          <p:spTgt spid="1402916">
                                            <p:txEl>
                                              <p:pRg st="2" end="2"/>
                                            </p:txEl>
                                          </p:spTgt>
                                        </p:tgtEl>
                                        <p:attrNameLst>
                                          <p:attrName>style.visibility</p:attrName>
                                        </p:attrNameLst>
                                      </p:cBhvr>
                                      <p:to>
                                        <p:strVal val="visible"/>
                                      </p:to>
                                    </p:set>
                                    <p:anim calcmode="lin" valueType="num">
                                      <p:cBhvr additive="base">
                                        <p:cTn id="112" dur="500" fill="hold"/>
                                        <p:tgtEl>
                                          <p:spTgt spid="1402916">
                                            <p:txEl>
                                              <p:pRg st="2" end="2"/>
                                            </p:txEl>
                                          </p:spTgt>
                                        </p:tgtEl>
                                        <p:attrNameLst>
                                          <p:attrName>ppt_x</p:attrName>
                                        </p:attrNameLst>
                                      </p:cBhvr>
                                      <p:tavLst>
                                        <p:tav tm="0">
                                          <p:val>
                                            <p:strVal val="#ppt_x"/>
                                          </p:val>
                                        </p:tav>
                                        <p:tav tm="100000">
                                          <p:val>
                                            <p:strVal val="#ppt_x"/>
                                          </p:val>
                                        </p:tav>
                                      </p:tavLst>
                                    </p:anim>
                                    <p:anim calcmode="lin" valueType="num">
                                      <p:cBhvr additive="base">
                                        <p:cTn id="113" dur="500" fill="hold"/>
                                        <p:tgtEl>
                                          <p:spTgt spid="140291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0"/>
                                            </p:cond>
                                          </p:stCondLst>
                                          <p:endCondLst>
                                            <p:cond evt="onStopAudio" delay="0">
                                              <p:tgtEl>
                                                <p:sldTgt/>
                                              </p:tgtEl>
                                            </p:cond>
                                          </p:endCondLst>
                                        </p:cTn>
                                        <p:tgtEl>
                                          <p:sndTgt r:embed="rId4" name="arrow.wav"/>
                                        </p:tgtEl>
                                      </p:cMediaNode>
                                    </p:audio>
                                  </p:sub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grpId="0" nodeType="clickEffect">
                                  <p:stCondLst>
                                    <p:cond delay="0"/>
                                  </p:stCondLst>
                                  <p:childTnLst>
                                    <p:set>
                                      <p:cBhvr>
                                        <p:cTn id="117" dur="1" fill="hold">
                                          <p:stCondLst>
                                            <p:cond delay="0"/>
                                          </p:stCondLst>
                                        </p:cTn>
                                        <p:tgtEl>
                                          <p:spTgt spid="1402912"/>
                                        </p:tgtEl>
                                        <p:attrNameLst>
                                          <p:attrName>style.visibility</p:attrName>
                                        </p:attrNameLst>
                                      </p:cBhvr>
                                      <p:to>
                                        <p:strVal val="visible"/>
                                      </p:to>
                                    </p:set>
                                    <p:animEffect transition="in" filter="fade">
                                      <p:cBhvr>
                                        <p:cTn id="118" dur="2000"/>
                                        <p:tgtEl>
                                          <p:spTgt spid="1402912"/>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1402913"/>
                                        </p:tgtEl>
                                        <p:attrNameLst>
                                          <p:attrName>style.visibility</p:attrName>
                                        </p:attrNameLst>
                                      </p:cBhvr>
                                      <p:to>
                                        <p:strVal val="visible"/>
                                      </p:to>
                                    </p:set>
                                    <p:animEffect transition="in" filter="fade">
                                      <p:cBhvr>
                                        <p:cTn id="121" dur="2000"/>
                                        <p:tgtEl>
                                          <p:spTgt spid="1402913"/>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1402914"/>
                                        </p:tgtEl>
                                        <p:attrNameLst>
                                          <p:attrName>style.visibility</p:attrName>
                                        </p:attrNameLst>
                                      </p:cBhvr>
                                      <p:to>
                                        <p:strVal val="visible"/>
                                      </p:to>
                                    </p:set>
                                    <p:animEffect transition="in" filter="fade">
                                      <p:cBhvr>
                                        <p:cTn id="124" dur="2000"/>
                                        <p:tgtEl>
                                          <p:spTgt spid="1402914"/>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1402915"/>
                                        </p:tgtEl>
                                        <p:attrNameLst>
                                          <p:attrName>style.visibility</p:attrName>
                                        </p:attrNameLst>
                                      </p:cBhvr>
                                      <p:to>
                                        <p:strVal val="visible"/>
                                      </p:to>
                                    </p:set>
                                    <p:animEffect transition="in" filter="fade">
                                      <p:cBhvr>
                                        <p:cTn id="127" dur="2000"/>
                                        <p:tgtEl>
                                          <p:spTgt spid="1402915"/>
                                        </p:tgtEl>
                                      </p:cBhvr>
                                    </p:animEffect>
                                  </p:childTnLst>
                                </p:cTn>
                              </p:par>
                            </p:childTnLst>
                          </p:cTn>
                        </p:par>
                      </p:childTnLst>
                    </p:cTn>
                  </p:par>
                  <p:par>
                    <p:cTn id="128" fill="hold">
                      <p:stCondLst>
                        <p:cond delay="indefinite"/>
                      </p:stCondLst>
                      <p:childTnLst>
                        <p:par>
                          <p:cTn id="129" fill="hold">
                            <p:stCondLst>
                              <p:cond delay="0"/>
                            </p:stCondLst>
                            <p:childTnLst>
                              <p:par>
                                <p:cTn id="130" presetID="2" presetClass="entr" presetSubtype="4" fill="hold" nodeType="clickEffect">
                                  <p:stCondLst>
                                    <p:cond delay="0"/>
                                  </p:stCondLst>
                                  <p:childTnLst>
                                    <p:set>
                                      <p:cBhvr>
                                        <p:cTn id="131" dur="1" fill="hold">
                                          <p:stCondLst>
                                            <p:cond delay="0"/>
                                          </p:stCondLst>
                                        </p:cTn>
                                        <p:tgtEl>
                                          <p:spTgt spid="1402882">
                                            <p:txEl>
                                              <p:pRg st="4" end="4"/>
                                            </p:txEl>
                                          </p:spTgt>
                                        </p:tgtEl>
                                        <p:attrNameLst>
                                          <p:attrName>style.visibility</p:attrName>
                                        </p:attrNameLst>
                                      </p:cBhvr>
                                      <p:to>
                                        <p:strVal val="visible"/>
                                      </p:to>
                                    </p:set>
                                    <p:anim calcmode="lin" valueType="num">
                                      <p:cBhvr additive="base">
                                        <p:cTn id="132" dur="500" fill="hold"/>
                                        <p:tgtEl>
                                          <p:spTgt spid="1402882">
                                            <p:txEl>
                                              <p:pRg st="4" end="4"/>
                                            </p:txEl>
                                          </p:spTgt>
                                        </p:tgtEl>
                                        <p:attrNameLst>
                                          <p:attrName>ppt_x</p:attrName>
                                        </p:attrNameLst>
                                      </p:cBhvr>
                                      <p:tavLst>
                                        <p:tav tm="0">
                                          <p:val>
                                            <p:strVal val="#ppt_x"/>
                                          </p:val>
                                        </p:tav>
                                        <p:tav tm="100000">
                                          <p:val>
                                            <p:strVal val="#ppt_x"/>
                                          </p:val>
                                        </p:tav>
                                      </p:tavLst>
                                    </p:anim>
                                    <p:anim calcmode="lin" valueType="num">
                                      <p:cBhvr additive="base">
                                        <p:cTn id="133" dur="500" fill="hold"/>
                                        <p:tgtEl>
                                          <p:spTgt spid="140288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897" grpId="0" animBg="1"/>
      <p:bldP spid="1402898" grpId="0" animBg="1"/>
      <p:bldP spid="1402899" grpId="0" animBg="1"/>
      <p:bldP spid="1402900" grpId="0" animBg="1"/>
      <p:bldP spid="1402901" grpId="0" animBg="1"/>
      <p:bldP spid="1402902" grpId="0" animBg="1"/>
      <p:bldP spid="1402903" grpId="0" animBg="1"/>
      <p:bldP spid="1402904" grpId="0" animBg="1"/>
      <p:bldP spid="1402905" grpId="0" animBg="1"/>
      <p:bldP spid="1402906" grpId="0" animBg="1"/>
      <p:bldP spid="1402906" grpId="1" animBg="1"/>
      <p:bldP spid="1402907" grpId="0"/>
      <p:bldP spid="1402908" grpId="0" animBg="1"/>
      <p:bldP spid="1402909" grpId="0" animBg="1"/>
      <p:bldP spid="1402910" grpId="0"/>
      <p:bldP spid="1402911" grpId="0"/>
      <p:bldP spid="1402912" grpId="0"/>
      <p:bldP spid="1402913" grpId="0"/>
      <p:bldP spid="1402914" grpId="0"/>
      <p:bldP spid="140291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67" name="Rectangle 39"/>
          <p:cNvSpPr>
            <a:spLocks noChangeArrowheads="1"/>
          </p:cNvSpPr>
          <p:nvPr/>
        </p:nvSpPr>
        <p:spPr bwMode="auto">
          <a:xfrm>
            <a:off x="682625" y="4583113"/>
            <a:ext cx="7764463" cy="2274887"/>
          </a:xfrm>
          <a:prstGeom prst="rect">
            <a:avLst/>
          </a:prstGeom>
          <a:solidFill>
            <a:srgbClr val="FFCCCC"/>
          </a:solidFill>
          <a:ln w="9525">
            <a:noFill/>
            <a:miter lim="800000"/>
            <a:headEnd/>
            <a:tailEnd/>
          </a:ln>
        </p:spPr>
        <p:txBody>
          <a:bodyPr/>
          <a:lstStyle/>
          <a:p>
            <a:r>
              <a:rPr lang="en-US" sz="2400" b="1" i="1">
                <a:latin typeface="Arial" pitchFamily="34" charset="0"/>
              </a:rPr>
              <a:t>FYI</a:t>
            </a:r>
          </a:p>
          <a:p>
            <a:r>
              <a:rPr lang="en-US" sz="2400" b="1">
                <a:latin typeface="Arial" pitchFamily="34" charset="0"/>
                <a:sym typeface="Symbol" pitchFamily="18" charset="2"/>
              </a:rPr>
              <a:t></a:t>
            </a:r>
            <a:r>
              <a:rPr lang="en-US" sz="2400">
                <a:latin typeface="Arial" pitchFamily="34" charset="0"/>
                <a:sym typeface="Symbol" pitchFamily="18" charset="2"/>
              </a:rPr>
              <a:t>You may have noticed that the electromagnetic exchange particle and the weak exchange particles all have the same wavy symbol.  </a:t>
            </a:r>
          </a:p>
          <a:p>
            <a:r>
              <a:rPr lang="en-US" b="1">
                <a:sym typeface="Symbol" pitchFamily="18" charset="2"/>
              </a:rPr>
              <a:t></a:t>
            </a:r>
            <a:r>
              <a:rPr lang="en-US" sz="2400">
                <a:latin typeface="Arial" pitchFamily="34" charset="0"/>
                <a:sym typeface="Symbol" pitchFamily="18" charset="2"/>
              </a:rPr>
              <a:t>Indeed, it has been found that the two forces are manifestations of a single ELECTRO-WEAK force.</a:t>
            </a:r>
          </a:p>
        </p:txBody>
      </p:sp>
      <p:sp>
        <p:nvSpPr>
          <p:cNvPr id="1404930" name="Rectangle 2"/>
          <p:cNvSpPr>
            <a:spLocks noChangeArrowheads="1"/>
          </p:cNvSpPr>
          <p:nvPr/>
        </p:nvSpPr>
        <p:spPr bwMode="auto">
          <a:xfrm>
            <a:off x="685800" y="1338263"/>
            <a:ext cx="7772400" cy="3271837"/>
          </a:xfrm>
          <a:prstGeom prst="rect">
            <a:avLst/>
          </a:prstGeom>
          <a:solidFill>
            <a:srgbClr val="EAEAEA"/>
          </a:solidFill>
          <a:ln w="9525">
            <a:noFill/>
            <a:miter lim="800000"/>
            <a:headEnd/>
            <a:tailEnd/>
          </a:ln>
        </p:spPr>
        <p:txBody>
          <a:bodyPr/>
          <a:lstStyle/>
          <a:p>
            <a:r>
              <a:rPr lang="en-US" sz="2400" i="1">
                <a:solidFill>
                  <a:schemeClr val="accent2"/>
                </a:solidFill>
                <a:latin typeface="Arial" pitchFamily="34" charset="0"/>
                <a:cs typeface="Times New Roman" pitchFamily="18" charset="0"/>
              </a:rPr>
              <a:t>Feynman diagrams</a:t>
            </a:r>
            <a:r>
              <a:rPr lang="en-US">
                <a:solidFill>
                  <a:srgbClr val="000000"/>
                </a:solidFill>
                <a:cs typeface="Times New Roman" pitchFamily="18" charset="0"/>
              </a:rPr>
              <a:t> 	</a:t>
            </a:r>
          </a:p>
          <a:p>
            <a:pPr>
              <a:spcBef>
                <a:spcPct val="20000"/>
              </a:spcBef>
            </a:pPr>
            <a:r>
              <a:rPr lang="en-US" sz="2400">
                <a:solidFill>
                  <a:srgbClr val="000000"/>
                </a:solidFill>
                <a:latin typeface="Arial" pitchFamily="34" charset="0"/>
                <a:cs typeface="Times New Roman" pitchFamily="18" charset="0"/>
                <a:sym typeface="Symbol" pitchFamily="18" charset="2"/>
              </a:rPr>
              <a:t></a:t>
            </a:r>
            <a:r>
              <a:rPr lang="en-US" sz="2400" b="1">
                <a:solidFill>
                  <a:srgbClr val="000000"/>
                </a:solidFill>
                <a:latin typeface="Arial" pitchFamily="34" charset="0"/>
                <a:cs typeface="Times New Roman" pitchFamily="18" charset="0"/>
              </a:rPr>
              <a:t>Particles</a:t>
            </a:r>
            <a:r>
              <a:rPr lang="en-US" sz="2400">
                <a:solidFill>
                  <a:srgbClr val="000000"/>
                </a:solidFill>
                <a:latin typeface="Arial" pitchFamily="34" charset="0"/>
                <a:cs typeface="Times New Roman" pitchFamily="18" charset="0"/>
              </a:rPr>
              <a:t> are represented with                                   straight arrows, as were the two                                electrons in the previous                                           electron-electron interaction.</a:t>
            </a:r>
          </a:p>
          <a:p>
            <a:pPr>
              <a:spcBef>
                <a:spcPct val="20000"/>
              </a:spcBef>
            </a:pPr>
            <a:r>
              <a:rPr lang="en-US" sz="2400">
                <a:solidFill>
                  <a:srgbClr val="000000"/>
                </a:solidFill>
                <a:latin typeface="Arial" pitchFamily="34" charset="0"/>
                <a:cs typeface="Times New Roman" pitchFamily="18" charset="0"/>
                <a:sym typeface="Symbol" pitchFamily="18" charset="2"/>
              </a:rPr>
              <a:t></a:t>
            </a:r>
            <a:r>
              <a:rPr lang="en-US" sz="2400" b="1">
                <a:solidFill>
                  <a:srgbClr val="000000"/>
                </a:solidFill>
                <a:latin typeface="Arial" pitchFamily="34" charset="0"/>
                <a:cs typeface="Times New Roman" pitchFamily="18" charset="0"/>
              </a:rPr>
              <a:t>Exchange (force) particles</a:t>
            </a:r>
            <a:r>
              <a:rPr lang="en-US" sz="2400">
                <a:solidFill>
                  <a:srgbClr val="000000"/>
                </a:solidFill>
                <a:latin typeface="Arial" pitchFamily="34" charset="0"/>
                <a:cs typeface="Times New Roman" pitchFamily="18" charset="0"/>
              </a:rPr>
              <a:t> are                         represented with either wavy lines                            (</a:t>
            </a:r>
            <a:r>
              <a:rPr lang="en-US" sz="2400">
                <a:solidFill>
                  <a:srgbClr val="FF6600"/>
                </a:solidFill>
                <a:latin typeface="Arial" pitchFamily="34" charset="0"/>
                <a:cs typeface="Times New Roman" pitchFamily="18" charset="0"/>
              </a:rPr>
              <a:t>photons, W</a:t>
            </a:r>
            <a:r>
              <a:rPr lang="en-US" sz="2400" baseline="30000">
                <a:solidFill>
                  <a:srgbClr val="FF6600"/>
                </a:solidFill>
                <a:latin typeface="Arial" pitchFamily="34" charset="0"/>
                <a:cs typeface="Times New Roman" pitchFamily="18" charset="0"/>
              </a:rPr>
              <a:t>+</a:t>
            </a:r>
            <a:r>
              <a:rPr lang="en-US" sz="2400">
                <a:solidFill>
                  <a:srgbClr val="FF6600"/>
                </a:solidFill>
                <a:latin typeface="Arial" pitchFamily="34" charset="0"/>
                <a:cs typeface="Times New Roman" pitchFamily="18" charset="0"/>
              </a:rPr>
              <a:t>, W</a:t>
            </a:r>
            <a:r>
              <a:rPr lang="en-US" sz="2400" baseline="30000">
                <a:solidFill>
                  <a:srgbClr val="FF6600"/>
                </a:solidFill>
                <a:latin typeface="Arial" pitchFamily="34" charset="0"/>
                <a:cs typeface="Times New Roman" pitchFamily="18" charset="0"/>
              </a:rPr>
              <a:t>-</a:t>
            </a:r>
            <a:r>
              <a:rPr lang="en-US" sz="2400">
                <a:solidFill>
                  <a:srgbClr val="FF6600"/>
                </a:solidFill>
                <a:latin typeface="Arial" pitchFamily="34" charset="0"/>
                <a:cs typeface="Times New Roman" pitchFamily="18" charset="0"/>
              </a:rPr>
              <a:t> and Z</a:t>
            </a:r>
            <a:r>
              <a:rPr lang="en-US" sz="2400" baseline="30000">
                <a:solidFill>
                  <a:srgbClr val="FF6600"/>
                </a:solidFill>
                <a:latin typeface="Arial" pitchFamily="34" charset="0"/>
                <a:cs typeface="Times New Roman" pitchFamily="18" charset="0"/>
              </a:rPr>
              <a:t>0</a:t>
            </a:r>
            <a:r>
              <a:rPr lang="en-US" sz="2400">
                <a:solidFill>
                  <a:srgbClr val="000000"/>
                </a:solidFill>
                <a:latin typeface="Arial" pitchFamily="34" charset="0"/>
                <a:cs typeface="Times New Roman" pitchFamily="18" charset="0"/>
              </a:rPr>
              <a:t>), or curly lines (</a:t>
            </a:r>
            <a:r>
              <a:rPr lang="en-US" sz="2400" b="1">
                <a:solidFill>
                  <a:srgbClr val="009900"/>
                </a:solidFill>
                <a:latin typeface="Arial" pitchFamily="34" charset="0"/>
                <a:cs typeface="Times New Roman" pitchFamily="18" charset="0"/>
              </a:rPr>
              <a:t>gluons</a:t>
            </a:r>
            <a:r>
              <a:rPr lang="en-US" sz="2400">
                <a:solidFill>
                  <a:srgbClr val="000000"/>
                </a:solidFill>
                <a:latin typeface="Arial" pitchFamily="34" charset="0"/>
                <a:cs typeface="Times New Roman" pitchFamily="18" charset="0"/>
              </a:rPr>
              <a:t>).</a:t>
            </a:r>
          </a:p>
        </p:txBody>
      </p:sp>
      <p:sp>
        <p:nvSpPr>
          <p:cNvPr id="69635" name="Rectangle 3"/>
          <p:cNvSpPr>
            <a:spLocks noGrp="1" noChangeArrowheads="1"/>
          </p:cNvSpPr>
          <p:nvPr>
            <p:ph type="ctrTitle"/>
          </p:nvPr>
        </p:nvSpPr>
        <p:spPr>
          <a:xfrm>
            <a:off x="685800" y="438150"/>
            <a:ext cx="8129588"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sp>
        <p:nvSpPr>
          <p:cNvPr id="1404963" name="Freeform 35"/>
          <p:cNvSpPr>
            <a:spLocks/>
          </p:cNvSpPr>
          <p:nvPr/>
        </p:nvSpPr>
        <p:spPr bwMode="auto">
          <a:xfrm>
            <a:off x="5973763" y="2261698"/>
            <a:ext cx="1454150" cy="112712"/>
          </a:xfrm>
          <a:custGeom>
            <a:avLst/>
            <a:gdLst>
              <a:gd name="T0" fmla="*/ 916 w 916"/>
              <a:gd name="T1" fmla="*/ 47 h 71"/>
              <a:gd name="T2" fmla="*/ 847 w 916"/>
              <a:gd name="T3" fmla="*/ 5 h 71"/>
              <a:gd name="T4" fmla="*/ 744 w 916"/>
              <a:gd name="T5" fmla="*/ 71 h 71"/>
              <a:gd name="T6" fmla="*/ 644 w 916"/>
              <a:gd name="T7" fmla="*/ 3 h 71"/>
              <a:gd name="T8" fmla="*/ 549 w 916"/>
              <a:gd name="T9" fmla="*/ 71 h 71"/>
              <a:gd name="T10" fmla="*/ 455 w 916"/>
              <a:gd name="T11" fmla="*/ 3 h 71"/>
              <a:gd name="T12" fmla="*/ 355 w 916"/>
              <a:gd name="T13" fmla="*/ 71 h 71"/>
              <a:gd name="T14" fmla="*/ 261 w 916"/>
              <a:gd name="T15" fmla="*/ 3 h 71"/>
              <a:gd name="T16" fmla="*/ 167 w 916"/>
              <a:gd name="T17" fmla="*/ 71 h 71"/>
              <a:gd name="T18" fmla="*/ 67 w 916"/>
              <a:gd name="T19" fmla="*/ 3 h 71"/>
              <a:gd name="T20" fmla="*/ 0 w 916"/>
              <a:gd name="T21" fmla="*/ 54 h 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16"/>
              <a:gd name="T34" fmla="*/ 0 h 71"/>
              <a:gd name="T35" fmla="*/ 916 w 916"/>
              <a:gd name="T36" fmla="*/ 71 h 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16" h="71">
                <a:moveTo>
                  <a:pt x="916" y="47"/>
                </a:moveTo>
                <a:cubicBezTo>
                  <a:pt x="904" y="41"/>
                  <a:pt x="876" y="1"/>
                  <a:pt x="847" y="5"/>
                </a:cubicBezTo>
                <a:cubicBezTo>
                  <a:pt x="818" y="9"/>
                  <a:pt x="778" y="71"/>
                  <a:pt x="744" y="71"/>
                </a:cubicBezTo>
                <a:cubicBezTo>
                  <a:pt x="710" y="71"/>
                  <a:pt x="676" y="3"/>
                  <a:pt x="644" y="3"/>
                </a:cubicBezTo>
                <a:cubicBezTo>
                  <a:pt x="612" y="3"/>
                  <a:pt x="581" y="71"/>
                  <a:pt x="549" y="71"/>
                </a:cubicBezTo>
                <a:cubicBezTo>
                  <a:pt x="518" y="71"/>
                  <a:pt x="487" y="3"/>
                  <a:pt x="455" y="3"/>
                </a:cubicBezTo>
                <a:cubicBezTo>
                  <a:pt x="423" y="3"/>
                  <a:pt x="387" y="71"/>
                  <a:pt x="355" y="71"/>
                </a:cubicBezTo>
                <a:cubicBezTo>
                  <a:pt x="323" y="71"/>
                  <a:pt x="292" y="3"/>
                  <a:pt x="261" y="3"/>
                </a:cubicBezTo>
                <a:cubicBezTo>
                  <a:pt x="230" y="3"/>
                  <a:pt x="199" y="71"/>
                  <a:pt x="167" y="71"/>
                </a:cubicBezTo>
                <a:cubicBezTo>
                  <a:pt x="135" y="71"/>
                  <a:pt x="95" y="6"/>
                  <a:pt x="67" y="3"/>
                </a:cubicBezTo>
                <a:cubicBezTo>
                  <a:pt x="39" y="0"/>
                  <a:pt x="14" y="44"/>
                  <a:pt x="0" y="54"/>
                </a:cubicBezTo>
              </a:path>
            </a:pathLst>
          </a:custGeom>
          <a:noFill/>
          <a:ln w="38100" cmpd="sng">
            <a:solidFill>
              <a:srgbClr val="FF6600"/>
            </a:solidFill>
            <a:round/>
            <a:headEnd type="none" w="med" len="med"/>
            <a:tailEnd type="none" w="med" len="med"/>
          </a:ln>
        </p:spPr>
        <p:txBody>
          <a:bodyPr/>
          <a:lstStyle/>
          <a:p>
            <a:endParaRPr lang="en-US"/>
          </a:p>
        </p:txBody>
      </p:sp>
      <p:sp>
        <p:nvSpPr>
          <p:cNvPr id="1404964" name="Text Box 36"/>
          <p:cNvSpPr txBox="1">
            <a:spLocks noChangeArrowheads="1"/>
          </p:cNvSpPr>
          <p:nvPr/>
        </p:nvSpPr>
        <p:spPr bwMode="auto">
          <a:xfrm>
            <a:off x="5899150" y="2429973"/>
            <a:ext cx="2987675" cy="701675"/>
          </a:xfrm>
          <a:prstGeom prst="rect">
            <a:avLst/>
          </a:prstGeom>
          <a:noFill/>
          <a:ln w="9525">
            <a:noFill/>
            <a:miter lim="800000"/>
            <a:headEnd/>
            <a:tailEnd/>
          </a:ln>
        </p:spPr>
        <p:txBody>
          <a:bodyPr>
            <a:spAutoFit/>
          </a:bodyPr>
          <a:lstStyle/>
          <a:p>
            <a:r>
              <a:rPr lang="en-US" i="1">
                <a:solidFill>
                  <a:srgbClr val="FF6600"/>
                </a:solidFill>
                <a:latin typeface="Arial" pitchFamily="34" charset="0"/>
              </a:rPr>
              <a:t>Electromagnetic and weak exchange</a:t>
            </a:r>
          </a:p>
        </p:txBody>
      </p:sp>
      <p:sp>
        <p:nvSpPr>
          <p:cNvPr id="1404965" name="Freeform 37"/>
          <p:cNvSpPr>
            <a:spLocks/>
          </p:cNvSpPr>
          <p:nvPr/>
        </p:nvSpPr>
        <p:spPr bwMode="auto">
          <a:xfrm>
            <a:off x="6024563" y="3387725"/>
            <a:ext cx="1371600" cy="244475"/>
          </a:xfrm>
          <a:custGeom>
            <a:avLst/>
            <a:gdLst>
              <a:gd name="T0" fmla="*/ 0 w 821"/>
              <a:gd name="T1" fmla="*/ 64 h 154"/>
              <a:gd name="T2" fmla="*/ 103 w 821"/>
              <a:gd name="T3" fmla="*/ 5 h 154"/>
              <a:gd name="T4" fmla="*/ 181 w 821"/>
              <a:gd name="T5" fmla="*/ 78 h 154"/>
              <a:gd name="T6" fmla="*/ 125 w 821"/>
              <a:gd name="T7" fmla="*/ 147 h 154"/>
              <a:gd name="T8" fmla="*/ 70 w 821"/>
              <a:gd name="T9" fmla="*/ 71 h 154"/>
              <a:gd name="T10" fmla="*/ 240 w 821"/>
              <a:gd name="T11" fmla="*/ 5 h 154"/>
              <a:gd name="T12" fmla="*/ 312 w 821"/>
              <a:gd name="T13" fmla="*/ 78 h 154"/>
              <a:gd name="T14" fmla="*/ 240 w 821"/>
              <a:gd name="T15" fmla="*/ 149 h 154"/>
              <a:gd name="T16" fmla="*/ 208 w 821"/>
              <a:gd name="T17" fmla="*/ 57 h 154"/>
              <a:gd name="T18" fmla="*/ 377 w 821"/>
              <a:gd name="T19" fmla="*/ 5 h 154"/>
              <a:gd name="T20" fmla="*/ 451 w 821"/>
              <a:gd name="T21" fmla="*/ 85 h 154"/>
              <a:gd name="T22" fmla="*/ 377 w 821"/>
              <a:gd name="T23" fmla="*/ 149 h 154"/>
              <a:gd name="T24" fmla="*/ 354 w 821"/>
              <a:gd name="T25" fmla="*/ 57 h 154"/>
              <a:gd name="T26" fmla="*/ 515 w 821"/>
              <a:gd name="T27" fmla="*/ 5 h 154"/>
              <a:gd name="T28" fmla="*/ 590 w 821"/>
              <a:gd name="T29" fmla="*/ 85 h 154"/>
              <a:gd name="T30" fmla="*/ 515 w 821"/>
              <a:gd name="T31" fmla="*/ 149 h 154"/>
              <a:gd name="T32" fmla="*/ 479 w 821"/>
              <a:gd name="T33" fmla="*/ 57 h 154"/>
              <a:gd name="T34" fmla="*/ 652 w 821"/>
              <a:gd name="T35" fmla="*/ 5 h 154"/>
              <a:gd name="T36" fmla="*/ 729 w 821"/>
              <a:gd name="T37" fmla="*/ 78 h 154"/>
              <a:gd name="T38" fmla="*/ 652 w 821"/>
              <a:gd name="T39" fmla="*/ 149 h 154"/>
              <a:gd name="T40" fmla="*/ 625 w 821"/>
              <a:gd name="T41" fmla="*/ 78 h 154"/>
              <a:gd name="T42" fmla="*/ 789 w 821"/>
              <a:gd name="T43" fmla="*/ 5 h 154"/>
              <a:gd name="T44" fmla="*/ 819 w 821"/>
              <a:gd name="T45" fmla="*/ 85 h 1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21"/>
              <a:gd name="T70" fmla="*/ 0 h 154"/>
              <a:gd name="T71" fmla="*/ 821 w 821"/>
              <a:gd name="T72" fmla="*/ 154 h 15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21" h="154">
                <a:moveTo>
                  <a:pt x="0" y="64"/>
                </a:moveTo>
                <a:cubicBezTo>
                  <a:pt x="18" y="54"/>
                  <a:pt x="73" y="3"/>
                  <a:pt x="103" y="5"/>
                </a:cubicBezTo>
                <a:cubicBezTo>
                  <a:pt x="133" y="7"/>
                  <a:pt x="177" y="54"/>
                  <a:pt x="181" y="78"/>
                </a:cubicBezTo>
                <a:cubicBezTo>
                  <a:pt x="185" y="102"/>
                  <a:pt x="143" y="148"/>
                  <a:pt x="125" y="147"/>
                </a:cubicBezTo>
                <a:cubicBezTo>
                  <a:pt x="107" y="146"/>
                  <a:pt x="51" y="95"/>
                  <a:pt x="70" y="71"/>
                </a:cubicBezTo>
                <a:cubicBezTo>
                  <a:pt x="89" y="47"/>
                  <a:pt x="200" y="4"/>
                  <a:pt x="240" y="5"/>
                </a:cubicBezTo>
                <a:cubicBezTo>
                  <a:pt x="280" y="6"/>
                  <a:pt x="312" y="54"/>
                  <a:pt x="312" y="78"/>
                </a:cubicBezTo>
                <a:cubicBezTo>
                  <a:pt x="312" y="102"/>
                  <a:pt x="257" y="153"/>
                  <a:pt x="240" y="149"/>
                </a:cubicBezTo>
                <a:cubicBezTo>
                  <a:pt x="223" y="145"/>
                  <a:pt x="185" y="81"/>
                  <a:pt x="208" y="57"/>
                </a:cubicBezTo>
                <a:cubicBezTo>
                  <a:pt x="231" y="33"/>
                  <a:pt x="337" y="0"/>
                  <a:pt x="377" y="5"/>
                </a:cubicBezTo>
                <a:cubicBezTo>
                  <a:pt x="417" y="10"/>
                  <a:pt x="451" y="61"/>
                  <a:pt x="451" y="85"/>
                </a:cubicBezTo>
                <a:cubicBezTo>
                  <a:pt x="451" y="109"/>
                  <a:pt x="393" y="154"/>
                  <a:pt x="377" y="149"/>
                </a:cubicBezTo>
                <a:cubicBezTo>
                  <a:pt x="361" y="144"/>
                  <a:pt x="331" y="81"/>
                  <a:pt x="354" y="57"/>
                </a:cubicBezTo>
                <a:cubicBezTo>
                  <a:pt x="377" y="33"/>
                  <a:pt x="476" y="0"/>
                  <a:pt x="515" y="5"/>
                </a:cubicBezTo>
                <a:cubicBezTo>
                  <a:pt x="554" y="10"/>
                  <a:pt x="590" y="61"/>
                  <a:pt x="590" y="85"/>
                </a:cubicBezTo>
                <a:cubicBezTo>
                  <a:pt x="590" y="109"/>
                  <a:pt x="533" y="154"/>
                  <a:pt x="515" y="149"/>
                </a:cubicBezTo>
                <a:cubicBezTo>
                  <a:pt x="497" y="144"/>
                  <a:pt x="456" y="81"/>
                  <a:pt x="479" y="57"/>
                </a:cubicBezTo>
                <a:cubicBezTo>
                  <a:pt x="502" y="33"/>
                  <a:pt x="610" y="2"/>
                  <a:pt x="652" y="5"/>
                </a:cubicBezTo>
                <a:cubicBezTo>
                  <a:pt x="694" y="8"/>
                  <a:pt x="729" y="54"/>
                  <a:pt x="729" y="78"/>
                </a:cubicBezTo>
                <a:cubicBezTo>
                  <a:pt x="729" y="102"/>
                  <a:pt x="669" y="149"/>
                  <a:pt x="652" y="149"/>
                </a:cubicBezTo>
                <a:cubicBezTo>
                  <a:pt x="635" y="149"/>
                  <a:pt x="602" y="102"/>
                  <a:pt x="625" y="78"/>
                </a:cubicBezTo>
                <a:cubicBezTo>
                  <a:pt x="648" y="54"/>
                  <a:pt x="757" y="4"/>
                  <a:pt x="789" y="5"/>
                </a:cubicBezTo>
                <a:cubicBezTo>
                  <a:pt x="821" y="6"/>
                  <a:pt x="813" y="69"/>
                  <a:pt x="819" y="85"/>
                </a:cubicBezTo>
              </a:path>
            </a:pathLst>
          </a:custGeom>
          <a:noFill/>
          <a:ln w="28575" cmpd="sng">
            <a:solidFill>
              <a:srgbClr val="008000"/>
            </a:solidFill>
            <a:round/>
            <a:headEnd/>
            <a:tailEnd/>
          </a:ln>
        </p:spPr>
        <p:txBody>
          <a:bodyPr/>
          <a:lstStyle/>
          <a:p>
            <a:endParaRPr lang="en-US"/>
          </a:p>
        </p:txBody>
      </p:sp>
      <p:sp>
        <p:nvSpPr>
          <p:cNvPr id="1404966" name="Text Box 38"/>
          <p:cNvSpPr txBox="1">
            <a:spLocks noChangeArrowheads="1"/>
          </p:cNvSpPr>
          <p:nvPr/>
        </p:nvSpPr>
        <p:spPr bwMode="auto">
          <a:xfrm>
            <a:off x="5881688" y="3616325"/>
            <a:ext cx="2641600" cy="396875"/>
          </a:xfrm>
          <a:prstGeom prst="rect">
            <a:avLst/>
          </a:prstGeom>
          <a:noFill/>
          <a:ln w="9525">
            <a:noFill/>
            <a:miter lim="800000"/>
            <a:headEnd/>
            <a:tailEnd/>
          </a:ln>
        </p:spPr>
        <p:txBody>
          <a:bodyPr>
            <a:spAutoFit/>
          </a:bodyPr>
          <a:lstStyle/>
          <a:p>
            <a:r>
              <a:rPr lang="en-US" i="1">
                <a:solidFill>
                  <a:srgbClr val="008000"/>
                </a:solidFill>
                <a:latin typeface="Arial" pitchFamily="34" charset="0"/>
              </a:rPr>
              <a:t>Strong exchange</a:t>
            </a:r>
          </a:p>
        </p:txBody>
      </p:sp>
      <p:sp>
        <p:nvSpPr>
          <p:cNvPr id="69643" name="Line 11"/>
          <p:cNvSpPr>
            <a:spLocks noChangeShapeType="1"/>
          </p:cNvSpPr>
          <p:nvPr/>
        </p:nvSpPr>
        <p:spPr bwMode="auto">
          <a:xfrm flipV="1">
            <a:off x="5970588" y="1643063"/>
            <a:ext cx="1473200" cy="0"/>
          </a:xfrm>
          <a:prstGeom prst="line">
            <a:avLst/>
          </a:prstGeom>
          <a:noFill/>
          <a:ln w="38100">
            <a:solidFill>
              <a:schemeClr val="tx1"/>
            </a:solidFill>
            <a:round/>
            <a:headEnd/>
            <a:tailEnd type="triangle" w="med" len="med"/>
          </a:ln>
          <a:effectLst/>
        </p:spPr>
        <p:txBody>
          <a:bodyPr/>
          <a:lstStyle/>
          <a:p>
            <a:endParaRPr lang="en-US"/>
          </a:p>
        </p:txBody>
      </p:sp>
      <p:sp>
        <p:nvSpPr>
          <p:cNvPr id="2" name="Text Box 38"/>
          <p:cNvSpPr txBox="1">
            <a:spLocks noChangeArrowheads="1"/>
          </p:cNvSpPr>
          <p:nvPr/>
        </p:nvSpPr>
        <p:spPr bwMode="auto">
          <a:xfrm>
            <a:off x="5913438" y="1647825"/>
            <a:ext cx="2641600" cy="396875"/>
          </a:xfrm>
          <a:prstGeom prst="rect">
            <a:avLst/>
          </a:prstGeom>
          <a:noFill/>
          <a:ln w="9525">
            <a:noFill/>
            <a:miter lim="800000"/>
            <a:headEnd/>
            <a:tailEnd/>
          </a:ln>
        </p:spPr>
        <p:txBody>
          <a:bodyPr>
            <a:spAutoFit/>
          </a:bodyPr>
          <a:lstStyle/>
          <a:p>
            <a:r>
              <a:rPr lang="en-US" i="1">
                <a:latin typeface="Arial" pitchFamily="34" charset="0"/>
              </a:rPr>
              <a:t>Particle</a:t>
            </a:r>
          </a:p>
        </p:txBody>
      </p:sp>
      <p:sp>
        <p:nvSpPr>
          <p:cNvPr id="11" name="Freeform 35"/>
          <p:cNvSpPr>
            <a:spLocks/>
          </p:cNvSpPr>
          <p:nvPr/>
        </p:nvSpPr>
        <p:spPr bwMode="auto">
          <a:xfrm>
            <a:off x="4958543" y="5818479"/>
            <a:ext cx="2793941" cy="216560"/>
          </a:xfrm>
          <a:custGeom>
            <a:avLst/>
            <a:gdLst>
              <a:gd name="T0" fmla="*/ 916 w 916"/>
              <a:gd name="T1" fmla="*/ 47 h 71"/>
              <a:gd name="T2" fmla="*/ 847 w 916"/>
              <a:gd name="T3" fmla="*/ 5 h 71"/>
              <a:gd name="T4" fmla="*/ 744 w 916"/>
              <a:gd name="T5" fmla="*/ 71 h 71"/>
              <a:gd name="T6" fmla="*/ 644 w 916"/>
              <a:gd name="T7" fmla="*/ 3 h 71"/>
              <a:gd name="T8" fmla="*/ 549 w 916"/>
              <a:gd name="T9" fmla="*/ 71 h 71"/>
              <a:gd name="T10" fmla="*/ 455 w 916"/>
              <a:gd name="T11" fmla="*/ 3 h 71"/>
              <a:gd name="T12" fmla="*/ 355 w 916"/>
              <a:gd name="T13" fmla="*/ 71 h 71"/>
              <a:gd name="T14" fmla="*/ 261 w 916"/>
              <a:gd name="T15" fmla="*/ 3 h 71"/>
              <a:gd name="T16" fmla="*/ 167 w 916"/>
              <a:gd name="T17" fmla="*/ 71 h 71"/>
              <a:gd name="T18" fmla="*/ 67 w 916"/>
              <a:gd name="T19" fmla="*/ 3 h 71"/>
              <a:gd name="T20" fmla="*/ 0 w 916"/>
              <a:gd name="T21" fmla="*/ 54 h 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16"/>
              <a:gd name="T34" fmla="*/ 0 h 71"/>
              <a:gd name="T35" fmla="*/ 916 w 916"/>
              <a:gd name="T36" fmla="*/ 71 h 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16" h="71">
                <a:moveTo>
                  <a:pt x="916" y="47"/>
                </a:moveTo>
                <a:cubicBezTo>
                  <a:pt x="904" y="41"/>
                  <a:pt x="876" y="1"/>
                  <a:pt x="847" y="5"/>
                </a:cubicBezTo>
                <a:cubicBezTo>
                  <a:pt x="818" y="9"/>
                  <a:pt x="778" y="71"/>
                  <a:pt x="744" y="71"/>
                </a:cubicBezTo>
                <a:cubicBezTo>
                  <a:pt x="710" y="71"/>
                  <a:pt x="676" y="3"/>
                  <a:pt x="644" y="3"/>
                </a:cubicBezTo>
                <a:cubicBezTo>
                  <a:pt x="612" y="3"/>
                  <a:pt x="581" y="71"/>
                  <a:pt x="549" y="71"/>
                </a:cubicBezTo>
                <a:cubicBezTo>
                  <a:pt x="518" y="71"/>
                  <a:pt x="487" y="3"/>
                  <a:pt x="455" y="3"/>
                </a:cubicBezTo>
                <a:cubicBezTo>
                  <a:pt x="423" y="3"/>
                  <a:pt x="387" y="71"/>
                  <a:pt x="355" y="71"/>
                </a:cubicBezTo>
                <a:cubicBezTo>
                  <a:pt x="323" y="71"/>
                  <a:pt x="292" y="3"/>
                  <a:pt x="261" y="3"/>
                </a:cubicBezTo>
                <a:cubicBezTo>
                  <a:pt x="230" y="3"/>
                  <a:pt x="199" y="71"/>
                  <a:pt x="167" y="71"/>
                </a:cubicBezTo>
                <a:cubicBezTo>
                  <a:pt x="135" y="71"/>
                  <a:pt x="95" y="6"/>
                  <a:pt x="67" y="3"/>
                </a:cubicBezTo>
                <a:cubicBezTo>
                  <a:pt x="39" y="0"/>
                  <a:pt x="14" y="44"/>
                  <a:pt x="0" y="54"/>
                </a:cubicBezTo>
              </a:path>
            </a:pathLst>
          </a:custGeom>
          <a:noFill/>
          <a:ln w="38100" cmpd="sng">
            <a:solidFill>
              <a:srgbClr val="FF6600"/>
            </a:solidFill>
            <a:round/>
            <a:headEnd type="none" w="med" len="med"/>
            <a:tailEnd type="none" w="med" len="me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04930">
                                            <p:txEl>
                                              <p:pRg st="1" end="1"/>
                                            </p:txEl>
                                          </p:spTgt>
                                        </p:tgtEl>
                                        <p:attrNameLst>
                                          <p:attrName>style.visibility</p:attrName>
                                        </p:attrNameLst>
                                      </p:cBhvr>
                                      <p:to>
                                        <p:strVal val="visible"/>
                                      </p:to>
                                    </p:set>
                                    <p:anim calcmode="lin" valueType="num">
                                      <p:cBhvr additive="base">
                                        <p:cTn id="7" dur="500" fill="hold"/>
                                        <p:tgtEl>
                                          <p:spTgt spid="140493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0493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9643"/>
                                        </p:tgtEl>
                                        <p:attrNameLst>
                                          <p:attrName>style.visibility</p:attrName>
                                        </p:attrNameLst>
                                      </p:cBhvr>
                                      <p:to>
                                        <p:strVal val="visible"/>
                                      </p:to>
                                    </p:set>
                                    <p:animEffect transition="in" filter="wipe(left)">
                                      <p:cBhvr>
                                        <p:cTn id="18" dur="2000"/>
                                        <p:tgtEl>
                                          <p:spTgt spid="69643"/>
                                        </p:tgtEl>
                                      </p:cBhvr>
                                    </p:animEffect>
                                  </p:childTnLst>
                                  <p:subTnLst>
                                    <p:audio>
                                      <p:cMediaNode>
                                        <p:cTn display="0" masterRel="sameClick">
                                          <p:stCondLst>
                                            <p:cond evt="begin" delay="0">
                                              <p:tn val="16"/>
                                            </p:cond>
                                          </p:stCondLst>
                                          <p:endCondLst>
                                            <p:cond evt="onStopAudio" delay="0">
                                              <p:tgtEl>
                                                <p:sldTgt/>
                                              </p:tgtEl>
                                            </p:cond>
                                          </p:endCondLst>
                                        </p:cTn>
                                        <p:tgtEl>
                                          <p:sndTgt r:embed="rId5" name="chimes.wav"/>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404930">
                                            <p:txEl>
                                              <p:pRg st="2" end="2"/>
                                            </p:txEl>
                                          </p:spTgt>
                                        </p:tgtEl>
                                        <p:attrNameLst>
                                          <p:attrName>style.visibility</p:attrName>
                                        </p:attrNameLst>
                                      </p:cBhvr>
                                      <p:to>
                                        <p:strVal val="visible"/>
                                      </p:to>
                                    </p:set>
                                    <p:anim calcmode="lin" valueType="num">
                                      <p:cBhvr additive="base">
                                        <p:cTn id="23" dur="500" fill="hold"/>
                                        <p:tgtEl>
                                          <p:spTgt spid="1404930">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40493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p:stCondLst>
                        <p:cond delay="indefinite"/>
                      </p:stCondLst>
                      <p:childTnLst>
                        <p:par>
                          <p:cTn id="26" fill="hold">
                            <p:stCondLst>
                              <p:cond delay="0"/>
                            </p:stCondLst>
                            <p:childTnLst>
                              <p:par>
                                <p:cTn id="27" presetID="53" presetClass="entr" presetSubtype="0" fill="hold" grpId="0" nodeType="clickEffect">
                                  <p:stCondLst>
                                    <p:cond delay="0"/>
                                  </p:stCondLst>
                                  <p:childTnLst>
                                    <p:set>
                                      <p:cBhvr>
                                        <p:cTn id="28" dur="1" fill="hold">
                                          <p:stCondLst>
                                            <p:cond delay="0"/>
                                          </p:stCondLst>
                                        </p:cTn>
                                        <p:tgtEl>
                                          <p:spTgt spid="1404964"/>
                                        </p:tgtEl>
                                        <p:attrNameLst>
                                          <p:attrName>style.visibility</p:attrName>
                                        </p:attrNameLst>
                                      </p:cBhvr>
                                      <p:to>
                                        <p:strVal val="visible"/>
                                      </p:to>
                                    </p:set>
                                    <p:anim calcmode="lin" valueType="num">
                                      <p:cBhvr>
                                        <p:cTn id="29" dur="500" fill="hold"/>
                                        <p:tgtEl>
                                          <p:spTgt spid="1404964"/>
                                        </p:tgtEl>
                                        <p:attrNameLst>
                                          <p:attrName>ppt_w</p:attrName>
                                        </p:attrNameLst>
                                      </p:cBhvr>
                                      <p:tavLst>
                                        <p:tav tm="0">
                                          <p:val>
                                            <p:fltVal val="0"/>
                                          </p:val>
                                        </p:tav>
                                        <p:tav tm="100000">
                                          <p:val>
                                            <p:strVal val="#ppt_w"/>
                                          </p:val>
                                        </p:tav>
                                      </p:tavLst>
                                    </p:anim>
                                    <p:anim calcmode="lin" valueType="num">
                                      <p:cBhvr>
                                        <p:cTn id="30" dur="500" fill="hold"/>
                                        <p:tgtEl>
                                          <p:spTgt spid="1404964"/>
                                        </p:tgtEl>
                                        <p:attrNameLst>
                                          <p:attrName>ppt_h</p:attrName>
                                        </p:attrNameLst>
                                      </p:cBhvr>
                                      <p:tavLst>
                                        <p:tav tm="0">
                                          <p:val>
                                            <p:fltVal val="0"/>
                                          </p:val>
                                        </p:tav>
                                        <p:tav tm="100000">
                                          <p:val>
                                            <p:strVal val="#ppt_h"/>
                                          </p:val>
                                        </p:tav>
                                      </p:tavLst>
                                    </p:anim>
                                    <p:animEffect transition="in" filter="fade">
                                      <p:cBhvr>
                                        <p:cTn id="31" dur="500"/>
                                        <p:tgtEl>
                                          <p:spTgt spid="1404964"/>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04963"/>
                                        </p:tgtEl>
                                        <p:attrNameLst>
                                          <p:attrName>style.visibility</p:attrName>
                                        </p:attrNameLst>
                                      </p:cBhvr>
                                      <p:to>
                                        <p:strVal val="visible"/>
                                      </p:to>
                                    </p:set>
                                    <p:animEffect transition="in" filter="wipe(left)">
                                      <p:cBhvr>
                                        <p:cTn id="34" dur="2000"/>
                                        <p:tgtEl>
                                          <p:spTgt spid="1404963"/>
                                        </p:tgtEl>
                                      </p:cBhvr>
                                    </p:animEffect>
                                  </p:childTnLst>
                                  <p:subTnLst>
                                    <p:audio>
                                      <p:cMediaNode>
                                        <p:cTn display="0" masterRel="sameClick">
                                          <p:stCondLst>
                                            <p:cond evt="begin" delay="0">
                                              <p:tn val="32"/>
                                            </p:cond>
                                          </p:stCondLst>
                                          <p:endCondLst>
                                            <p:cond evt="onStopAudio" delay="0">
                                              <p:tgtEl>
                                                <p:sldTgt/>
                                              </p:tgtEl>
                                            </p:cond>
                                          </p:endCondLst>
                                        </p:cTn>
                                        <p:tgtEl>
                                          <p:sndTgt r:embed="rId5" name="chimes.wav"/>
                                        </p:tgtEl>
                                      </p:cMediaNode>
                                    </p:audio>
                                  </p:subTnLst>
                                </p:cTn>
                              </p:par>
                            </p:childTnLst>
                          </p:cTn>
                        </p:par>
                      </p:childTnLst>
                    </p:cTn>
                  </p:par>
                  <p:par>
                    <p:cTn id="35" fill="hold">
                      <p:stCondLst>
                        <p:cond delay="indefinite"/>
                      </p:stCondLst>
                      <p:childTnLst>
                        <p:par>
                          <p:cTn id="36" fill="hold">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1404966"/>
                                        </p:tgtEl>
                                        <p:attrNameLst>
                                          <p:attrName>style.visibility</p:attrName>
                                        </p:attrNameLst>
                                      </p:cBhvr>
                                      <p:to>
                                        <p:strVal val="visible"/>
                                      </p:to>
                                    </p:set>
                                    <p:anim calcmode="lin" valueType="num">
                                      <p:cBhvr>
                                        <p:cTn id="39" dur="500" fill="hold"/>
                                        <p:tgtEl>
                                          <p:spTgt spid="1404966"/>
                                        </p:tgtEl>
                                        <p:attrNameLst>
                                          <p:attrName>ppt_w</p:attrName>
                                        </p:attrNameLst>
                                      </p:cBhvr>
                                      <p:tavLst>
                                        <p:tav tm="0">
                                          <p:val>
                                            <p:fltVal val="0"/>
                                          </p:val>
                                        </p:tav>
                                        <p:tav tm="100000">
                                          <p:val>
                                            <p:strVal val="#ppt_w"/>
                                          </p:val>
                                        </p:tav>
                                      </p:tavLst>
                                    </p:anim>
                                    <p:anim calcmode="lin" valueType="num">
                                      <p:cBhvr>
                                        <p:cTn id="40" dur="500" fill="hold"/>
                                        <p:tgtEl>
                                          <p:spTgt spid="1404966"/>
                                        </p:tgtEl>
                                        <p:attrNameLst>
                                          <p:attrName>ppt_h</p:attrName>
                                        </p:attrNameLst>
                                      </p:cBhvr>
                                      <p:tavLst>
                                        <p:tav tm="0">
                                          <p:val>
                                            <p:fltVal val="0"/>
                                          </p:val>
                                        </p:tav>
                                        <p:tav tm="100000">
                                          <p:val>
                                            <p:strVal val="#ppt_h"/>
                                          </p:val>
                                        </p:tav>
                                      </p:tavLst>
                                    </p:anim>
                                    <p:animEffect transition="in" filter="fade">
                                      <p:cBhvr>
                                        <p:cTn id="41" dur="500"/>
                                        <p:tgtEl>
                                          <p:spTgt spid="1404966"/>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404965"/>
                                        </p:tgtEl>
                                        <p:attrNameLst>
                                          <p:attrName>style.visibility</p:attrName>
                                        </p:attrNameLst>
                                      </p:cBhvr>
                                      <p:to>
                                        <p:strVal val="visible"/>
                                      </p:to>
                                    </p:set>
                                    <p:animEffect transition="in" filter="wipe(left)">
                                      <p:cBhvr>
                                        <p:cTn id="44" dur="2000"/>
                                        <p:tgtEl>
                                          <p:spTgt spid="1404965"/>
                                        </p:tgtEl>
                                      </p:cBhvr>
                                    </p:animEffect>
                                  </p:childTnLst>
                                  <p:subTnLst>
                                    <p:audio>
                                      <p:cMediaNode>
                                        <p:cTn display="0" masterRel="sameClick">
                                          <p:stCondLst>
                                            <p:cond evt="begin" delay="0">
                                              <p:tn val="42"/>
                                            </p:cond>
                                          </p:stCondLst>
                                          <p:endCondLst>
                                            <p:cond evt="onStopAudio" delay="0">
                                              <p:tgtEl>
                                                <p:sldTgt/>
                                              </p:tgtEl>
                                            </p:cond>
                                          </p:endCondLst>
                                        </p:cTn>
                                        <p:tgtEl>
                                          <p:sndTgt r:embed="rId5"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404967">
                                            <p:txEl>
                                              <p:pRg st="1" end="1"/>
                                            </p:txEl>
                                          </p:spTgt>
                                        </p:tgtEl>
                                        <p:attrNameLst>
                                          <p:attrName>style.visibility</p:attrName>
                                        </p:attrNameLst>
                                      </p:cBhvr>
                                      <p:to>
                                        <p:strVal val="visible"/>
                                      </p:to>
                                    </p:set>
                                    <p:anim calcmode="lin" valueType="num">
                                      <p:cBhvr additive="base">
                                        <p:cTn id="49" dur="500" fill="hold"/>
                                        <p:tgtEl>
                                          <p:spTgt spid="1404967">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40496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par>
                                <p:cTn id="51" presetID="22" presetClass="entr" presetSubtype="8"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left)">
                                      <p:cBhvr>
                                        <p:cTn id="53" dur="2000"/>
                                        <p:tgtEl>
                                          <p:spTgt spid="11"/>
                                        </p:tgtEl>
                                      </p:cBhvr>
                                    </p:animEffect>
                                  </p:childTnLst>
                                  <p:subTnLst>
                                    <p:audio>
                                      <p:cMediaNode>
                                        <p:cTn display="0" masterRel="sameClick">
                                          <p:stCondLst>
                                            <p:cond evt="begin" delay="0">
                                              <p:tn val="51"/>
                                            </p:cond>
                                          </p:stCondLst>
                                          <p:endCondLst>
                                            <p:cond evt="onStopAudio" delay="0">
                                              <p:tgtEl>
                                                <p:sldTgt/>
                                              </p:tgtEl>
                                            </p:cond>
                                          </p:endCondLst>
                                        </p:cTn>
                                        <p:tgtEl>
                                          <p:sndTgt r:embed="rId5" name="chimes.wav"/>
                                        </p:tgtEl>
                                      </p:cMediaNode>
                                    </p:audio>
                                  </p:sub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1404967">
                                            <p:txEl>
                                              <p:pRg st="2" end="2"/>
                                            </p:txEl>
                                          </p:spTgt>
                                        </p:tgtEl>
                                        <p:attrNameLst>
                                          <p:attrName>style.visibility</p:attrName>
                                        </p:attrNameLst>
                                      </p:cBhvr>
                                      <p:to>
                                        <p:strVal val="visible"/>
                                      </p:to>
                                    </p:set>
                                    <p:anim calcmode="lin" valueType="num">
                                      <p:cBhvr additive="base">
                                        <p:cTn id="58" dur="500" fill="hold"/>
                                        <p:tgtEl>
                                          <p:spTgt spid="1404967">
                                            <p:txEl>
                                              <p:pRg st="2" end="2"/>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140496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4963" grpId="0" animBg="1"/>
      <p:bldP spid="1404964" grpId="0"/>
      <p:bldP spid="1404965" grpId="0" animBg="1"/>
      <p:bldP spid="1404966" grpId="0"/>
      <p:bldP spid="69643" grpId="0" animBg="1"/>
      <p:bldP spid="2" grpId="0"/>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1794" name="Rectangle 2"/>
          <p:cNvSpPr>
            <a:spLocks noChangeArrowheads="1"/>
          </p:cNvSpPr>
          <p:nvPr/>
        </p:nvSpPr>
        <p:spPr bwMode="auto">
          <a:xfrm>
            <a:off x="685800" y="1414463"/>
            <a:ext cx="7772400" cy="3638550"/>
          </a:xfrm>
          <a:prstGeom prst="rect">
            <a:avLst/>
          </a:prstGeom>
          <a:solidFill>
            <a:srgbClr val="EAEAEA"/>
          </a:solidFill>
          <a:ln w="9525">
            <a:noFill/>
            <a:miter lim="800000"/>
            <a:headEnd/>
            <a:tailEnd/>
          </a:ln>
        </p:spPr>
        <p:txBody>
          <a:bodyPr/>
          <a:lstStyle/>
          <a:p>
            <a:pPr marL="609600" indent="-609600">
              <a:spcBef>
                <a:spcPct val="20000"/>
              </a:spcBef>
            </a:pPr>
            <a:r>
              <a:rPr lang="en-US" sz="2400" b="1">
                <a:solidFill>
                  <a:srgbClr val="000000"/>
                </a:solidFill>
                <a:latin typeface="Arial" pitchFamily="34" charset="0"/>
                <a:ea typeface="Calibri" pitchFamily="34" charset="0"/>
                <a:cs typeface="Arial" pitchFamily="34" charset="0"/>
              </a:rPr>
              <a:t>Guidance</a:t>
            </a:r>
            <a:r>
              <a:rPr lang="en-US" sz="2400">
                <a:solidFill>
                  <a:srgbClr val="000000"/>
                </a:solidFill>
                <a:latin typeface="Arial" pitchFamily="34" charset="0"/>
                <a:ea typeface="Calibri" pitchFamily="34" charset="0"/>
                <a:cs typeface="Arial" pitchFamily="34" charset="0"/>
              </a:rPr>
              <a:t>: </a:t>
            </a:r>
          </a:p>
          <a:p>
            <a:pPr marL="609600" indent="-609600">
              <a:spcBef>
                <a:spcPct val="20000"/>
              </a:spcBef>
            </a:pPr>
            <a:r>
              <a:rPr lang="en-US" sz="2400">
                <a:solidFill>
                  <a:srgbClr val="000000"/>
                </a:solidFill>
                <a:latin typeface="Arial" pitchFamily="34" charset="0"/>
                <a:ea typeface="Calibri" pitchFamily="34" charset="0"/>
                <a:cs typeface="Arial" pitchFamily="34" charset="0"/>
              </a:rPr>
              <a:t>• A description of the standard model is required</a:t>
            </a:r>
          </a:p>
          <a:p>
            <a:pPr marL="609600" indent="-609600" eaLnBrk="0" hangingPunct="0">
              <a:spcBef>
                <a:spcPct val="20000"/>
              </a:spcBef>
            </a:pPr>
            <a:r>
              <a:rPr lang="en-US" altLang="en-US" sz="2400" b="1">
                <a:solidFill>
                  <a:srgbClr val="FF0000"/>
                </a:solidFill>
                <a:latin typeface="Arial" pitchFamily="34" charset="0"/>
                <a:ea typeface="Calibri" pitchFamily="34" charset="0"/>
                <a:cs typeface="Arial" pitchFamily="34" charset="0"/>
              </a:rPr>
              <a:t>Data booklet reference: </a:t>
            </a:r>
            <a:endParaRPr lang="en-US" altLang="en-US" sz="2400">
              <a:solidFill>
                <a:srgbClr val="FF0000"/>
              </a:solidFill>
              <a:latin typeface="Arial" pitchFamily="34" charset="0"/>
              <a:ea typeface="Calibri" pitchFamily="34" charset="0"/>
              <a:cs typeface="Arial" pitchFamily="34" charset="0"/>
            </a:endParaRPr>
          </a:p>
          <a:p>
            <a:pPr marL="609600" indent="-609600" eaLnBrk="0" hangingPunct="0">
              <a:spcBef>
                <a:spcPct val="20000"/>
              </a:spcBef>
            </a:pPr>
            <a:r>
              <a:rPr lang="en-US" altLang="en-US" sz="2400">
                <a:solidFill>
                  <a:srgbClr val="FF0000"/>
                </a:solidFill>
                <a:latin typeface="Arial" pitchFamily="34" charset="0"/>
                <a:ea typeface="Calibri" pitchFamily="34" charset="0"/>
                <a:cs typeface="Arial" pitchFamily="34" charset="0"/>
              </a:rPr>
              <a:t>• </a:t>
            </a:r>
            <a:r>
              <a:rPr lang="en-US" altLang="en-US" sz="2400">
                <a:solidFill>
                  <a:srgbClr val="FF0000"/>
                </a:solidFill>
                <a:latin typeface="Arial" pitchFamily="34" charset="0"/>
                <a:ea typeface="Calibri" pitchFamily="34" charset="0"/>
                <a:cs typeface="Arial" pitchFamily="34" charset="0"/>
                <a:sym typeface="Symbol" pitchFamily="18" charset="2"/>
              </a:rPr>
              <a:t>The quarks</a:t>
            </a:r>
            <a:r>
              <a:rPr lang="en-US" altLang="en-US" sz="2400" i="1">
                <a:solidFill>
                  <a:srgbClr val="000000"/>
                </a:solidFill>
                <a:latin typeface="Arial" pitchFamily="34" charset="0"/>
                <a:ea typeface="Calibri" pitchFamily="34" charset="0"/>
                <a:cs typeface="Arial" pitchFamily="34" charset="0"/>
              </a:rPr>
              <a:t> </a:t>
            </a:r>
            <a:endParaRPr lang="en-US" altLang="en-US" sz="2400" i="1">
              <a:solidFill>
                <a:srgbClr val="FF0000"/>
              </a:solidFill>
              <a:latin typeface="Arial" pitchFamily="34" charset="0"/>
              <a:ea typeface="Calibri" pitchFamily="34" charset="0"/>
              <a:cs typeface="Arial" pitchFamily="34" charset="0"/>
            </a:endParaRPr>
          </a:p>
        </p:txBody>
      </p:sp>
      <p:sp>
        <p:nvSpPr>
          <p:cNvPr id="179203" name="Rectangle 3"/>
          <p:cNvSpPr>
            <a:spLocks noGrp="1" noChangeArrowheads="1"/>
          </p:cNvSpPr>
          <p:nvPr>
            <p:ph type="ctrTitle" idx="4294967295"/>
          </p:nvPr>
        </p:nvSpPr>
        <p:spPr>
          <a:xfrm>
            <a:off x="685800" y="438150"/>
            <a:ext cx="8101013"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pic>
        <p:nvPicPr>
          <p:cNvPr id="179213" name="Picture 13"/>
          <p:cNvPicPr>
            <a:picLocks noChangeAspect="1" noChangeArrowheads="1"/>
          </p:cNvPicPr>
          <p:nvPr/>
        </p:nvPicPr>
        <p:blipFill>
          <a:blip r:embed="rId6" cstate="print"/>
          <a:srcRect/>
          <a:stretch>
            <a:fillRect/>
          </a:stretch>
        </p:blipFill>
        <p:spPr bwMode="auto">
          <a:xfrm>
            <a:off x="1006475" y="3146425"/>
            <a:ext cx="7058025" cy="1820863"/>
          </a:xfrm>
          <a:prstGeom prst="rect">
            <a:avLst/>
          </a:prstGeom>
          <a:noFill/>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41794">
                                            <p:txEl>
                                              <p:pRg st="0" end="0"/>
                                            </p:txEl>
                                          </p:spTgt>
                                        </p:tgtEl>
                                        <p:attrNameLst>
                                          <p:attrName>style.visibility</p:attrName>
                                        </p:attrNameLst>
                                      </p:cBhvr>
                                      <p:to>
                                        <p:strVal val="visible"/>
                                      </p:to>
                                    </p:set>
                                    <p:anim calcmode="lin" valueType="num">
                                      <p:cBhvr additive="base">
                                        <p:cTn id="7" dur="500" fill="hold"/>
                                        <p:tgtEl>
                                          <p:spTgt spid="144179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4179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41794">
                                            <p:txEl>
                                              <p:pRg st="1" end="1"/>
                                            </p:txEl>
                                          </p:spTgt>
                                        </p:tgtEl>
                                        <p:attrNameLst>
                                          <p:attrName>style.visibility</p:attrName>
                                        </p:attrNameLst>
                                      </p:cBhvr>
                                      <p:to>
                                        <p:strVal val="visible"/>
                                      </p:to>
                                    </p:set>
                                    <p:anim calcmode="lin" valueType="num">
                                      <p:cBhvr additive="base">
                                        <p:cTn id="13" dur="500" fill="hold"/>
                                        <p:tgtEl>
                                          <p:spTgt spid="144179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4179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41794">
                                            <p:txEl>
                                              <p:pRg st="2" end="2"/>
                                            </p:txEl>
                                          </p:spTgt>
                                        </p:tgtEl>
                                        <p:attrNameLst>
                                          <p:attrName>style.visibility</p:attrName>
                                        </p:attrNameLst>
                                      </p:cBhvr>
                                      <p:to>
                                        <p:strVal val="visible"/>
                                      </p:to>
                                    </p:set>
                                    <p:anim calcmode="lin" valueType="num">
                                      <p:cBhvr additive="base">
                                        <p:cTn id="19" dur="500" fill="hold"/>
                                        <p:tgtEl>
                                          <p:spTgt spid="144179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4179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41794">
                                            <p:txEl>
                                              <p:pRg st="3" end="3"/>
                                            </p:txEl>
                                          </p:spTgt>
                                        </p:tgtEl>
                                        <p:attrNameLst>
                                          <p:attrName>style.visibility</p:attrName>
                                        </p:attrNameLst>
                                      </p:cBhvr>
                                      <p:to>
                                        <p:strVal val="visible"/>
                                      </p:to>
                                    </p:set>
                                    <p:anim calcmode="lin" valueType="num">
                                      <p:cBhvr additive="base">
                                        <p:cTn id="25" dur="500" fill="hold"/>
                                        <p:tgtEl>
                                          <p:spTgt spid="144179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4179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53" presetClass="entr" presetSubtype="0" fill="hold" nodeType="clickEffect">
                                  <p:stCondLst>
                                    <p:cond delay="0"/>
                                  </p:stCondLst>
                                  <p:childTnLst>
                                    <p:set>
                                      <p:cBhvr>
                                        <p:cTn id="30" dur="1" fill="hold">
                                          <p:stCondLst>
                                            <p:cond delay="0"/>
                                          </p:stCondLst>
                                        </p:cTn>
                                        <p:tgtEl>
                                          <p:spTgt spid="179213"/>
                                        </p:tgtEl>
                                        <p:attrNameLst>
                                          <p:attrName>style.visibility</p:attrName>
                                        </p:attrNameLst>
                                      </p:cBhvr>
                                      <p:to>
                                        <p:strVal val="visible"/>
                                      </p:to>
                                    </p:set>
                                    <p:anim calcmode="lin" valueType="num">
                                      <p:cBhvr>
                                        <p:cTn id="31" dur="500" fill="hold"/>
                                        <p:tgtEl>
                                          <p:spTgt spid="179213"/>
                                        </p:tgtEl>
                                        <p:attrNameLst>
                                          <p:attrName>ppt_w</p:attrName>
                                        </p:attrNameLst>
                                      </p:cBhvr>
                                      <p:tavLst>
                                        <p:tav tm="0">
                                          <p:val>
                                            <p:fltVal val="0"/>
                                          </p:val>
                                        </p:tav>
                                        <p:tav tm="100000">
                                          <p:val>
                                            <p:strVal val="#ppt_w"/>
                                          </p:val>
                                        </p:tav>
                                      </p:tavLst>
                                    </p:anim>
                                    <p:anim calcmode="lin" valueType="num">
                                      <p:cBhvr>
                                        <p:cTn id="32" dur="500" fill="hold"/>
                                        <p:tgtEl>
                                          <p:spTgt spid="179213"/>
                                        </p:tgtEl>
                                        <p:attrNameLst>
                                          <p:attrName>ppt_h</p:attrName>
                                        </p:attrNameLst>
                                      </p:cBhvr>
                                      <p:tavLst>
                                        <p:tav tm="0">
                                          <p:val>
                                            <p:fltVal val="0"/>
                                          </p:val>
                                        </p:tav>
                                        <p:tav tm="100000">
                                          <p:val>
                                            <p:strVal val="#ppt_h"/>
                                          </p:val>
                                        </p:tav>
                                      </p:tavLst>
                                    </p:anim>
                                    <p:animEffect transition="in" filter="fade">
                                      <p:cBhvr>
                                        <p:cTn id="33" dur="500"/>
                                        <p:tgtEl>
                                          <p:spTgt spid="179213"/>
                                        </p:tgtEl>
                                      </p:cBhvr>
                                    </p:animEffect>
                                  </p:childTnLst>
                                  <p:subTnLst>
                                    <p:audio>
                                      <p:cMediaNode>
                                        <p:cTn display="0" masterRel="sameClick">
                                          <p:stCondLst>
                                            <p:cond evt="begin" delay="0">
                                              <p:tn val="29"/>
                                            </p:cond>
                                          </p:stCondLst>
                                          <p:endCondLst>
                                            <p:cond evt="onStopAudio" delay="0">
                                              <p:tgtEl>
                                                <p:sldTgt/>
                                              </p:tgtEl>
                                            </p:cond>
                                          </p:endCondLst>
                                        </p:cTn>
                                        <p:tgtEl>
                                          <p:sndTgt r:embed="rId5"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7010" name="Rectangle 34"/>
          <p:cNvSpPr>
            <a:spLocks noChangeArrowheads="1"/>
          </p:cNvSpPr>
          <p:nvPr/>
        </p:nvSpPr>
        <p:spPr bwMode="auto">
          <a:xfrm>
            <a:off x="674688" y="1752600"/>
            <a:ext cx="7772400" cy="5105400"/>
          </a:xfrm>
          <a:prstGeom prst="rect">
            <a:avLst/>
          </a:prstGeom>
          <a:solidFill>
            <a:srgbClr val="FFFFCC"/>
          </a:solidFill>
          <a:ln w="9525">
            <a:noFill/>
            <a:miter lim="800000"/>
            <a:headEnd/>
            <a:tailEnd/>
          </a:ln>
        </p:spPr>
        <p:txBody>
          <a:bodyPr/>
          <a:lstStyle/>
          <a:p>
            <a:pPr>
              <a:spcBef>
                <a:spcPct val="20000"/>
              </a:spcBef>
            </a:pPr>
            <a:r>
              <a:rPr lang="en-US" sz="2400">
                <a:latin typeface="Arial" pitchFamily="34" charset="0"/>
                <a:sym typeface="Symbol" pitchFamily="18" charset="2"/>
              </a:rPr>
              <a:t>EXAMPLE:</a:t>
            </a:r>
          </a:p>
          <a:p>
            <a:pPr>
              <a:spcBef>
                <a:spcPct val="20000"/>
              </a:spcBef>
            </a:pPr>
            <a:r>
              <a:rPr lang="en-US" sz="2400">
                <a:solidFill>
                  <a:srgbClr val="000000"/>
                </a:solidFill>
                <a:latin typeface="Arial" pitchFamily="34" charset="0"/>
                <a:cs typeface="Times New Roman" pitchFamily="18" charset="0"/>
                <a:sym typeface="Symbol" pitchFamily="18" charset="2"/>
              </a:rPr>
              <a:t></a:t>
            </a:r>
            <a:r>
              <a:rPr lang="en-US" sz="2400">
                <a:solidFill>
                  <a:srgbClr val="000000"/>
                </a:solidFill>
                <a:latin typeface="Arial" pitchFamily="34" charset="0"/>
                <a:cs typeface="Times New Roman" pitchFamily="18" charset="0"/>
              </a:rPr>
              <a:t>The complete Feynman diagram                        showing the repulsion of two                                   electrons looks like this:</a:t>
            </a:r>
          </a:p>
          <a:p>
            <a:pPr>
              <a:spcBef>
                <a:spcPct val="20000"/>
              </a:spcBef>
            </a:pPr>
            <a:endParaRPr lang="en-US" sz="2400">
              <a:solidFill>
                <a:srgbClr val="000000"/>
              </a:solidFill>
              <a:latin typeface="Arial" pitchFamily="34" charset="0"/>
              <a:cs typeface="Times New Roman" pitchFamily="18" charset="0"/>
              <a:sym typeface="Symbol" pitchFamily="18" charset="2"/>
            </a:endParaRPr>
          </a:p>
          <a:p>
            <a:pPr>
              <a:spcBef>
                <a:spcPct val="20000"/>
              </a:spcBef>
            </a:pPr>
            <a:endParaRPr lang="en-US" sz="2400">
              <a:solidFill>
                <a:srgbClr val="000000"/>
              </a:solidFill>
              <a:latin typeface="Arial" pitchFamily="34" charset="0"/>
              <a:cs typeface="Times New Roman" pitchFamily="18" charset="0"/>
              <a:sym typeface="Symbol" pitchFamily="18" charset="2"/>
            </a:endParaRPr>
          </a:p>
          <a:p>
            <a:pPr>
              <a:spcBef>
                <a:spcPct val="20000"/>
              </a:spcBef>
            </a:pPr>
            <a:r>
              <a:rPr lang="en-US" sz="2400">
                <a:solidFill>
                  <a:srgbClr val="000000"/>
                </a:solidFill>
                <a:latin typeface="Arial" pitchFamily="34" charset="0"/>
                <a:cs typeface="Times New Roman" pitchFamily="18" charset="0"/>
                <a:sym typeface="Symbol" pitchFamily="18" charset="2"/>
              </a:rPr>
              <a:t>EXAMPLE:</a:t>
            </a:r>
          </a:p>
          <a:p>
            <a:pPr>
              <a:spcBef>
                <a:spcPct val="20000"/>
              </a:spcBef>
            </a:pPr>
            <a:r>
              <a:rPr lang="en-US" sz="2400">
                <a:solidFill>
                  <a:srgbClr val="000000"/>
                </a:solidFill>
                <a:latin typeface="Arial" pitchFamily="34" charset="0"/>
                <a:cs typeface="Times New Roman" pitchFamily="18" charset="0"/>
                <a:sym typeface="Symbol" pitchFamily="18" charset="2"/>
              </a:rPr>
              <a:t></a:t>
            </a:r>
            <a:r>
              <a:rPr lang="en-US" sz="2400">
                <a:solidFill>
                  <a:srgbClr val="000000"/>
                </a:solidFill>
                <a:latin typeface="Arial" pitchFamily="34" charset="0"/>
                <a:cs typeface="Times New Roman" pitchFamily="18" charset="0"/>
              </a:rPr>
              <a:t>Here is a diagram for one                                         electron emitting a photon:</a:t>
            </a:r>
          </a:p>
          <a:p>
            <a:pPr>
              <a:spcBef>
                <a:spcPct val="20000"/>
              </a:spcBef>
            </a:pPr>
            <a:endParaRPr lang="en-US" sz="2400">
              <a:solidFill>
                <a:srgbClr val="000000"/>
              </a:solidFill>
              <a:latin typeface="Arial" pitchFamily="34" charset="0"/>
              <a:cs typeface="Times New Roman" pitchFamily="18" charset="0"/>
            </a:endParaRPr>
          </a:p>
        </p:txBody>
      </p:sp>
      <p:sp>
        <p:nvSpPr>
          <p:cNvPr id="1406978" name="Rectangle 2"/>
          <p:cNvSpPr>
            <a:spLocks noChangeArrowheads="1"/>
          </p:cNvSpPr>
          <p:nvPr/>
        </p:nvSpPr>
        <p:spPr bwMode="auto">
          <a:xfrm>
            <a:off x="685800" y="1338263"/>
            <a:ext cx="7772400" cy="428625"/>
          </a:xfrm>
          <a:prstGeom prst="rect">
            <a:avLst/>
          </a:prstGeom>
          <a:solidFill>
            <a:srgbClr val="EAEAEA"/>
          </a:solidFill>
          <a:ln w="9525">
            <a:noFill/>
            <a:miter lim="800000"/>
            <a:headEnd/>
            <a:tailEnd/>
          </a:ln>
        </p:spPr>
        <p:txBody>
          <a:bodyPr/>
          <a:lstStyle/>
          <a:p>
            <a:r>
              <a:rPr lang="en-US" sz="2400" i="1">
                <a:solidFill>
                  <a:schemeClr val="accent2"/>
                </a:solidFill>
                <a:latin typeface="Arial" pitchFamily="34" charset="0"/>
                <a:cs typeface="Times New Roman" pitchFamily="18" charset="0"/>
              </a:rPr>
              <a:t>Feynman diagrams</a:t>
            </a:r>
            <a:r>
              <a:rPr lang="en-US">
                <a:solidFill>
                  <a:srgbClr val="000000"/>
                </a:solidFill>
                <a:cs typeface="Times New Roman" pitchFamily="18" charset="0"/>
              </a:rPr>
              <a:t> 	</a:t>
            </a:r>
          </a:p>
        </p:txBody>
      </p:sp>
      <p:sp>
        <p:nvSpPr>
          <p:cNvPr id="70660" name="Rectangle 3"/>
          <p:cNvSpPr>
            <a:spLocks noGrp="1" noChangeArrowheads="1"/>
          </p:cNvSpPr>
          <p:nvPr>
            <p:ph type="ctrTitle"/>
          </p:nvPr>
        </p:nvSpPr>
        <p:spPr>
          <a:xfrm>
            <a:off x="685800" y="438150"/>
            <a:ext cx="8164513"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sp>
        <p:nvSpPr>
          <p:cNvPr id="1406986" name="Freeform 10"/>
          <p:cNvSpPr>
            <a:spLocks/>
          </p:cNvSpPr>
          <p:nvPr/>
        </p:nvSpPr>
        <p:spPr bwMode="auto">
          <a:xfrm rot="4478991">
            <a:off x="6786563" y="2716213"/>
            <a:ext cx="746125" cy="168275"/>
          </a:xfrm>
          <a:custGeom>
            <a:avLst/>
            <a:gdLst>
              <a:gd name="T0" fmla="*/ 916 w 916"/>
              <a:gd name="T1" fmla="*/ 47 h 71"/>
              <a:gd name="T2" fmla="*/ 847 w 916"/>
              <a:gd name="T3" fmla="*/ 5 h 71"/>
              <a:gd name="T4" fmla="*/ 744 w 916"/>
              <a:gd name="T5" fmla="*/ 71 h 71"/>
              <a:gd name="T6" fmla="*/ 644 w 916"/>
              <a:gd name="T7" fmla="*/ 3 h 71"/>
              <a:gd name="T8" fmla="*/ 549 w 916"/>
              <a:gd name="T9" fmla="*/ 71 h 71"/>
              <a:gd name="T10" fmla="*/ 455 w 916"/>
              <a:gd name="T11" fmla="*/ 3 h 71"/>
              <a:gd name="T12" fmla="*/ 355 w 916"/>
              <a:gd name="T13" fmla="*/ 71 h 71"/>
              <a:gd name="T14" fmla="*/ 261 w 916"/>
              <a:gd name="T15" fmla="*/ 3 h 71"/>
              <a:gd name="T16" fmla="*/ 167 w 916"/>
              <a:gd name="T17" fmla="*/ 71 h 71"/>
              <a:gd name="T18" fmla="*/ 67 w 916"/>
              <a:gd name="T19" fmla="*/ 3 h 71"/>
              <a:gd name="T20" fmla="*/ 0 w 916"/>
              <a:gd name="T21" fmla="*/ 54 h 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16"/>
              <a:gd name="T34" fmla="*/ 0 h 71"/>
              <a:gd name="T35" fmla="*/ 916 w 916"/>
              <a:gd name="T36" fmla="*/ 71 h 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16" h="71">
                <a:moveTo>
                  <a:pt x="916" y="47"/>
                </a:moveTo>
                <a:cubicBezTo>
                  <a:pt x="904" y="41"/>
                  <a:pt x="876" y="1"/>
                  <a:pt x="847" y="5"/>
                </a:cubicBezTo>
                <a:cubicBezTo>
                  <a:pt x="818" y="9"/>
                  <a:pt x="778" y="71"/>
                  <a:pt x="744" y="71"/>
                </a:cubicBezTo>
                <a:cubicBezTo>
                  <a:pt x="710" y="71"/>
                  <a:pt x="676" y="3"/>
                  <a:pt x="644" y="3"/>
                </a:cubicBezTo>
                <a:cubicBezTo>
                  <a:pt x="612" y="3"/>
                  <a:pt x="581" y="71"/>
                  <a:pt x="549" y="71"/>
                </a:cubicBezTo>
                <a:cubicBezTo>
                  <a:pt x="518" y="71"/>
                  <a:pt x="487" y="3"/>
                  <a:pt x="455" y="3"/>
                </a:cubicBezTo>
                <a:cubicBezTo>
                  <a:pt x="423" y="3"/>
                  <a:pt x="387" y="71"/>
                  <a:pt x="355" y="71"/>
                </a:cubicBezTo>
                <a:cubicBezTo>
                  <a:pt x="323" y="71"/>
                  <a:pt x="292" y="3"/>
                  <a:pt x="261" y="3"/>
                </a:cubicBezTo>
                <a:cubicBezTo>
                  <a:pt x="230" y="3"/>
                  <a:pt x="199" y="71"/>
                  <a:pt x="167" y="71"/>
                </a:cubicBezTo>
                <a:cubicBezTo>
                  <a:pt x="135" y="71"/>
                  <a:pt x="95" y="6"/>
                  <a:pt x="67" y="3"/>
                </a:cubicBezTo>
                <a:cubicBezTo>
                  <a:pt x="39" y="0"/>
                  <a:pt x="14" y="44"/>
                  <a:pt x="0" y="54"/>
                </a:cubicBezTo>
              </a:path>
            </a:pathLst>
          </a:custGeom>
          <a:noFill/>
          <a:ln w="38100" cmpd="sng">
            <a:solidFill>
              <a:srgbClr val="FF6600"/>
            </a:solidFill>
            <a:round/>
            <a:headEnd type="none" w="med" len="med"/>
            <a:tailEnd type="none" w="med" len="med"/>
          </a:ln>
        </p:spPr>
        <p:txBody>
          <a:bodyPr/>
          <a:lstStyle/>
          <a:p>
            <a:endParaRPr lang="en-US"/>
          </a:p>
        </p:txBody>
      </p:sp>
      <p:sp>
        <p:nvSpPr>
          <p:cNvPr id="1406988" name="Line 12"/>
          <p:cNvSpPr>
            <a:spLocks noChangeShapeType="1"/>
          </p:cNvSpPr>
          <p:nvPr/>
        </p:nvSpPr>
        <p:spPr bwMode="auto">
          <a:xfrm flipV="1">
            <a:off x="6402388" y="3201988"/>
            <a:ext cx="822325" cy="609600"/>
          </a:xfrm>
          <a:prstGeom prst="line">
            <a:avLst/>
          </a:prstGeom>
          <a:noFill/>
          <a:ln w="38100">
            <a:solidFill>
              <a:schemeClr val="tx1"/>
            </a:solidFill>
            <a:round/>
            <a:headEnd/>
            <a:tailEnd type="triangle" w="med" len="med"/>
          </a:ln>
        </p:spPr>
        <p:txBody>
          <a:bodyPr/>
          <a:lstStyle/>
          <a:p>
            <a:endParaRPr lang="en-US"/>
          </a:p>
        </p:txBody>
      </p:sp>
      <p:sp>
        <p:nvSpPr>
          <p:cNvPr id="1406989" name="Line 13"/>
          <p:cNvSpPr>
            <a:spLocks noChangeShapeType="1"/>
          </p:cNvSpPr>
          <p:nvPr/>
        </p:nvSpPr>
        <p:spPr bwMode="auto">
          <a:xfrm>
            <a:off x="7240588" y="3201988"/>
            <a:ext cx="990600" cy="533400"/>
          </a:xfrm>
          <a:prstGeom prst="line">
            <a:avLst/>
          </a:prstGeom>
          <a:noFill/>
          <a:ln w="38100">
            <a:solidFill>
              <a:schemeClr val="tx1"/>
            </a:solidFill>
            <a:round/>
            <a:headEnd/>
            <a:tailEnd type="triangle" w="med" len="med"/>
          </a:ln>
        </p:spPr>
        <p:txBody>
          <a:bodyPr/>
          <a:lstStyle/>
          <a:p>
            <a:endParaRPr lang="en-US"/>
          </a:p>
        </p:txBody>
      </p:sp>
      <p:sp>
        <p:nvSpPr>
          <p:cNvPr id="1406991" name="Line 15"/>
          <p:cNvSpPr>
            <a:spLocks noChangeShapeType="1"/>
          </p:cNvSpPr>
          <p:nvPr/>
        </p:nvSpPr>
        <p:spPr bwMode="auto">
          <a:xfrm flipV="1">
            <a:off x="5976938" y="1830388"/>
            <a:ext cx="0" cy="2243137"/>
          </a:xfrm>
          <a:prstGeom prst="line">
            <a:avLst/>
          </a:prstGeom>
          <a:noFill/>
          <a:ln w="9525">
            <a:solidFill>
              <a:schemeClr val="tx1"/>
            </a:solidFill>
            <a:round/>
            <a:headEnd/>
            <a:tailEnd type="triangle" w="med" len="med"/>
          </a:ln>
        </p:spPr>
        <p:txBody>
          <a:bodyPr/>
          <a:lstStyle/>
          <a:p>
            <a:endParaRPr lang="en-US"/>
          </a:p>
        </p:txBody>
      </p:sp>
      <p:sp>
        <p:nvSpPr>
          <p:cNvPr id="1406992" name="Line 16"/>
          <p:cNvSpPr>
            <a:spLocks noChangeShapeType="1"/>
          </p:cNvSpPr>
          <p:nvPr/>
        </p:nvSpPr>
        <p:spPr bwMode="auto">
          <a:xfrm>
            <a:off x="5845175" y="3957638"/>
            <a:ext cx="3033713" cy="0"/>
          </a:xfrm>
          <a:prstGeom prst="line">
            <a:avLst/>
          </a:prstGeom>
          <a:noFill/>
          <a:ln w="9525">
            <a:solidFill>
              <a:schemeClr val="tx1"/>
            </a:solidFill>
            <a:round/>
            <a:headEnd/>
            <a:tailEnd type="triangle" w="med" len="med"/>
          </a:ln>
        </p:spPr>
        <p:txBody>
          <a:bodyPr/>
          <a:lstStyle/>
          <a:p>
            <a:endParaRPr lang="en-US"/>
          </a:p>
        </p:txBody>
      </p:sp>
      <p:sp>
        <p:nvSpPr>
          <p:cNvPr id="1406993" name="Text Box 17"/>
          <p:cNvSpPr txBox="1">
            <a:spLocks noChangeArrowheads="1"/>
          </p:cNvSpPr>
          <p:nvPr/>
        </p:nvSpPr>
        <p:spPr bwMode="auto">
          <a:xfrm rot="-5400000">
            <a:off x="5163344" y="2613819"/>
            <a:ext cx="1363662" cy="457200"/>
          </a:xfrm>
          <a:prstGeom prst="rect">
            <a:avLst/>
          </a:prstGeom>
          <a:noFill/>
          <a:ln w="9525">
            <a:noFill/>
            <a:miter lim="800000"/>
            <a:headEnd/>
            <a:tailEnd/>
          </a:ln>
        </p:spPr>
        <p:txBody>
          <a:bodyPr>
            <a:spAutoFit/>
          </a:bodyPr>
          <a:lstStyle/>
          <a:p>
            <a:pPr>
              <a:spcBef>
                <a:spcPct val="50000"/>
              </a:spcBef>
            </a:pPr>
            <a:r>
              <a:rPr lang="en-US" sz="2400">
                <a:solidFill>
                  <a:schemeClr val="accent2"/>
                </a:solidFill>
                <a:latin typeface="Arial" pitchFamily="34" charset="0"/>
              </a:rPr>
              <a:t>SPACE</a:t>
            </a:r>
          </a:p>
        </p:txBody>
      </p:sp>
      <p:sp>
        <p:nvSpPr>
          <p:cNvPr id="1406994" name="Text Box 18"/>
          <p:cNvSpPr txBox="1">
            <a:spLocks noChangeArrowheads="1"/>
          </p:cNvSpPr>
          <p:nvPr/>
        </p:nvSpPr>
        <p:spPr bwMode="auto">
          <a:xfrm>
            <a:off x="6935788" y="3929063"/>
            <a:ext cx="971550" cy="457200"/>
          </a:xfrm>
          <a:prstGeom prst="rect">
            <a:avLst/>
          </a:prstGeom>
          <a:noFill/>
          <a:ln w="9525">
            <a:noFill/>
            <a:miter lim="800000"/>
            <a:headEnd/>
            <a:tailEnd/>
          </a:ln>
        </p:spPr>
        <p:txBody>
          <a:bodyPr>
            <a:spAutoFit/>
          </a:bodyPr>
          <a:lstStyle/>
          <a:p>
            <a:pPr>
              <a:spcBef>
                <a:spcPct val="50000"/>
              </a:spcBef>
            </a:pPr>
            <a:r>
              <a:rPr lang="en-US" sz="2400">
                <a:solidFill>
                  <a:schemeClr val="accent2"/>
                </a:solidFill>
                <a:latin typeface="Arial" pitchFamily="34" charset="0"/>
              </a:rPr>
              <a:t>TIME</a:t>
            </a:r>
          </a:p>
        </p:txBody>
      </p:sp>
      <p:sp>
        <p:nvSpPr>
          <p:cNvPr id="1406997" name="Text Box 21"/>
          <p:cNvSpPr txBox="1">
            <a:spLocks noChangeArrowheads="1"/>
          </p:cNvSpPr>
          <p:nvPr/>
        </p:nvSpPr>
        <p:spPr bwMode="auto">
          <a:xfrm>
            <a:off x="6067425" y="3494088"/>
            <a:ext cx="576263"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rPr>
              <a:t>e</a:t>
            </a:r>
            <a:r>
              <a:rPr lang="en-US" sz="2400" baseline="30000">
                <a:latin typeface="Arial" pitchFamily="34" charset="0"/>
              </a:rPr>
              <a:t>-</a:t>
            </a:r>
            <a:endParaRPr lang="en-US" sz="2400">
              <a:latin typeface="Arial" pitchFamily="34" charset="0"/>
            </a:endParaRPr>
          </a:p>
        </p:txBody>
      </p:sp>
      <p:sp>
        <p:nvSpPr>
          <p:cNvPr id="1406998" name="Text Box 22"/>
          <p:cNvSpPr txBox="1">
            <a:spLocks noChangeArrowheads="1"/>
          </p:cNvSpPr>
          <p:nvPr/>
        </p:nvSpPr>
        <p:spPr bwMode="auto">
          <a:xfrm>
            <a:off x="8061325" y="3303588"/>
            <a:ext cx="576263"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rPr>
              <a:t>e</a:t>
            </a:r>
            <a:r>
              <a:rPr lang="en-US" sz="2400" baseline="30000">
                <a:latin typeface="Arial" pitchFamily="34" charset="0"/>
              </a:rPr>
              <a:t>-</a:t>
            </a:r>
            <a:endParaRPr lang="en-US" sz="2400">
              <a:latin typeface="Arial" pitchFamily="34" charset="0"/>
            </a:endParaRPr>
          </a:p>
        </p:txBody>
      </p:sp>
      <p:sp>
        <p:nvSpPr>
          <p:cNvPr id="1406999" name="Text Box 23"/>
          <p:cNvSpPr txBox="1">
            <a:spLocks noChangeArrowheads="1"/>
          </p:cNvSpPr>
          <p:nvPr/>
        </p:nvSpPr>
        <p:spPr bwMode="auto">
          <a:xfrm>
            <a:off x="7253288" y="2554288"/>
            <a:ext cx="439737"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sym typeface="Symbol" pitchFamily="18" charset="2"/>
              </a:rPr>
              <a:t></a:t>
            </a:r>
          </a:p>
        </p:txBody>
      </p:sp>
      <p:sp>
        <p:nvSpPr>
          <p:cNvPr id="1407000" name="Freeform 24"/>
          <p:cNvSpPr>
            <a:spLocks/>
          </p:cNvSpPr>
          <p:nvPr/>
        </p:nvSpPr>
        <p:spPr bwMode="auto">
          <a:xfrm rot="2928844">
            <a:off x="6908800" y="5584825"/>
            <a:ext cx="746125" cy="168275"/>
          </a:xfrm>
          <a:custGeom>
            <a:avLst/>
            <a:gdLst>
              <a:gd name="T0" fmla="*/ 916 w 916"/>
              <a:gd name="T1" fmla="*/ 47 h 71"/>
              <a:gd name="T2" fmla="*/ 847 w 916"/>
              <a:gd name="T3" fmla="*/ 5 h 71"/>
              <a:gd name="T4" fmla="*/ 744 w 916"/>
              <a:gd name="T5" fmla="*/ 71 h 71"/>
              <a:gd name="T6" fmla="*/ 644 w 916"/>
              <a:gd name="T7" fmla="*/ 3 h 71"/>
              <a:gd name="T8" fmla="*/ 549 w 916"/>
              <a:gd name="T9" fmla="*/ 71 h 71"/>
              <a:gd name="T10" fmla="*/ 455 w 916"/>
              <a:gd name="T11" fmla="*/ 3 h 71"/>
              <a:gd name="T12" fmla="*/ 355 w 916"/>
              <a:gd name="T13" fmla="*/ 71 h 71"/>
              <a:gd name="T14" fmla="*/ 261 w 916"/>
              <a:gd name="T15" fmla="*/ 3 h 71"/>
              <a:gd name="T16" fmla="*/ 167 w 916"/>
              <a:gd name="T17" fmla="*/ 71 h 71"/>
              <a:gd name="T18" fmla="*/ 67 w 916"/>
              <a:gd name="T19" fmla="*/ 3 h 71"/>
              <a:gd name="T20" fmla="*/ 0 w 916"/>
              <a:gd name="T21" fmla="*/ 54 h 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16"/>
              <a:gd name="T34" fmla="*/ 0 h 71"/>
              <a:gd name="T35" fmla="*/ 916 w 916"/>
              <a:gd name="T36" fmla="*/ 71 h 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16" h="71">
                <a:moveTo>
                  <a:pt x="916" y="47"/>
                </a:moveTo>
                <a:cubicBezTo>
                  <a:pt x="904" y="41"/>
                  <a:pt x="876" y="1"/>
                  <a:pt x="847" y="5"/>
                </a:cubicBezTo>
                <a:cubicBezTo>
                  <a:pt x="818" y="9"/>
                  <a:pt x="778" y="71"/>
                  <a:pt x="744" y="71"/>
                </a:cubicBezTo>
                <a:cubicBezTo>
                  <a:pt x="710" y="71"/>
                  <a:pt x="676" y="3"/>
                  <a:pt x="644" y="3"/>
                </a:cubicBezTo>
                <a:cubicBezTo>
                  <a:pt x="612" y="3"/>
                  <a:pt x="581" y="71"/>
                  <a:pt x="549" y="71"/>
                </a:cubicBezTo>
                <a:cubicBezTo>
                  <a:pt x="518" y="71"/>
                  <a:pt x="487" y="3"/>
                  <a:pt x="455" y="3"/>
                </a:cubicBezTo>
                <a:cubicBezTo>
                  <a:pt x="423" y="3"/>
                  <a:pt x="387" y="71"/>
                  <a:pt x="355" y="71"/>
                </a:cubicBezTo>
                <a:cubicBezTo>
                  <a:pt x="323" y="71"/>
                  <a:pt x="292" y="3"/>
                  <a:pt x="261" y="3"/>
                </a:cubicBezTo>
                <a:cubicBezTo>
                  <a:pt x="230" y="3"/>
                  <a:pt x="199" y="71"/>
                  <a:pt x="167" y="71"/>
                </a:cubicBezTo>
                <a:cubicBezTo>
                  <a:pt x="135" y="71"/>
                  <a:pt x="95" y="6"/>
                  <a:pt x="67" y="3"/>
                </a:cubicBezTo>
                <a:cubicBezTo>
                  <a:pt x="39" y="0"/>
                  <a:pt x="14" y="44"/>
                  <a:pt x="0" y="54"/>
                </a:cubicBezTo>
              </a:path>
            </a:pathLst>
          </a:custGeom>
          <a:noFill/>
          <a:ln w="38100" cmpd="sng">
            <a:solidFill>
              <a:srgbClr val="FF6600"/>
            </a:solidFill>
            <a:round/>
            <a:headEnd type="none" w="med" len="med"/>
            <a:tailEnd type="none" w="med" len="med"/>
          </a:ln>
        </p:spPr>
        <p:txBody>
          <a:bodyPr/>
          <a:lstStyle/>
          <a:p>
            <a:endParaRPr lang="en-US"/>
          </a:p>
        </p:txBody>
      </p:sp>
      <p:sp>
        <p:nvSpPr>
          <p:cNvPr id="1407001" name="Line 25"/>
          <p:cNvSpPr>
            <a:spLocks noChangeShapeType="1"/>
          </p:cNvSpPr>
          <p:nvPr/>
        </p:nvSpPr>
        <p:spPr bwMode="auto">
          <a:xfrm>
            <a:off x="6153150" y="4724400"/>
            <a:ext cx="838200" cy="685800"/>
          </a:xfrm>
          <a:prstGeom prst="line">
            <a:avLst/>
          </a:prstGeom>
          <a:noFill/>
          <a:ln w="38100">
            <a:solidFill>
              <a:schemeClr val="tx1"/>
            </a:solidFill>
            <a:round/>
            <a:headEnd/>
            <a:tailEnd type="triangle" w="med" len="med"/>
          </a:ln>
        </p:spPr>
        <p:txBody>
          <a:bodyPr/>
          <a:lstStyle/>
          <a:p>
            <a:endParaRPr lang="en-US"/>
          </a:p>
        </p:txBody>
      </p:sp>
      <p:sp>
        <p:nvSpPr>
          <p:cNvPr id="1407002" name="Line 26"/>
          <p:cNvSpPr>
            <a:spLocks noChangeShapeType="1"/>
          </p:cNvSpPr>
          <p:nvPr/>
        </p:nvSpPr>
        <p:spPr bwMode="auto">
          <a:xfrm flipV="1">
            <a:off x="6991350" y="4800600"/>
            <a:ext cx="914400" cy="609600"/>
          </a:xfrm>
          <a:prstGeom prst="line">
            <a:avLst/>
          </a:prstGeom>
          <a:noFill/>
          <a:ln w="38100">
            <a:solidFill>
              <a:schemeClr val="tx1"/>
            </a:solidFill>
            <a:round/>
            <a:headEnd/>
            <a:tailEnd type="triangle" w="med" len="med"/>
          </a:ln>
        </p:spPr>
        <p:txBody>
          <a:bodyPr/>
          <a:lstStyle/>
          <a:p>
            <a:endParaRPr lang="en-US"/>
          </a:p>
        </p:txBody>
      </p:sp>
      <p:sp>
        <p:nvSpPr>
          <p:cNvPr id="1407003" name="Line 27"/>
          <p:cNvSpPr>
            <a:spLocks noChangeShapeType="1"/>
          </p:cNvSpPr>
          <p:nvPr/>
        </p:nvSpPr>
        <p:spPr bwMode="auto">
          <a:xfrm flipV="1">
            <a:off x="5981700" y="4248150"/>
            <a:ext cx="0" cy="2243138"/>
          </a:xfrm>
          <a:prstGeom prst="line">
            <a:avLst/>
          </a:prstGeom>
          <a:noFill/>
          <a:ln w="9525">
            <a:solidFill>
              <a:schemeClr val="tx1"/>
            </a:solidFill>
            <a:round/>
            <a:headEnd/>
            <a:tailEnd type="triangle" w="med" len="med"/>
          </a:ln>
        </p:spPr>
        <p:txBody>
          <a:bodyPr/>
          <a:lstStyle/>
          <a:p>
            <a:endParaRPr lang="en-US"/>
          </a:p>
        </p:txBody>
      </p:sp>
      <p:sp>
        <p:nvSpPr>
          <p:cNvPr id="1407004" name="Line 28"/>
          <p:cNvSpPr>
            <a:spLocks noChangeShapeType="1"/>
          </p:cNvSpPr>
          <p:nvPr/>
        </p:nvSpPr>
        <p:spPr bwMode="auto">
          <a:xfrm>
            <a:off x="5837238" y="6375400"/>
            <a:ext cx="3033712" cy="0"/>
          </a:xfrm>
          <a:prstGeom prst="line">
            <a:avLst/>
          </a:prstGeom>
          <a:noFill/>
          <a:ln w="9525">
            <a:solidFill>
              <a:schemeClr val="tx1"/>
            </a:solidFill>
            <a:round/>
            <a:headEnd/>
            <a:tailEnd type="triangle" w="med" len="med"/>
          </a:ln>
        </p:spPr>
        <p:txBody>
          <a:bodyPr/>
          <a:lstStyle/>
          <a:p>
            <a:endParaRPr lang="en-US"/>
          </a:p>
        </p:txBody>
      </p:sp>
      <p:sp>
        <p:nvSpPr>
          <p:cNvPr id="1407005" name="Text Box 29"/>
          <p:cNvSpPr txBox="1">
            <a:spLocks noChangeArrowheads="1"/>
          </p:cNvSpPr>
          <p:nvPr/>
        </p:nvSpPr>
        <p:spPr bwMode="auto">
          <a:xfrm rot="-5400000">
            <a:off x="5181600" y="5045076"/>
            <a:ext cx="1336675" cy="457200"/>
          </a:xfrm>
          <a:prstGeom prst="rect">
            <a:avLst/>
          </a:prstGeom>
          <a:noFill/>
          <a:ln w="9525">
            <a:noFill/>
            <a:miter lim="800000"/>
            <a:headEnd/>
            <a:tailEnd/>
          </a:ln>
        </p:spPr>
        <p:txBody>
          <a:bodyPr>
            <a:spAutoFit/>
          </a:bodyPr>
          <a:lstStyle/>
          <a:p>
            <a:pPr>
              <a:spcBef>
                <a:spcPct val="50000"/>
              </a:spcBef>
            </a:pPr>
            <a:r>
              <a:rPr lang="en-US" sz="2400">
                <a:solidFill>
                  <a:schemeClr val="accent2"/>
                </a:solidFill>
                <a:latin typeface="Arial" pitchFamily="34" charset="0"/>
              </a:rPr>
              <a:t>SPACE</a:t>
            </a:r>
          </a:p>
        </p:txBody>
      </p:sp>
      <p:sp>
        <p:nvSpPr>
          <p:cNvPr id="1407006" name="Text Box 30"/>
          <p:cNvSpPr txBox="1">
            <a:spLocks noChangeArrowheads="1"/>
          </p:cNvSpPr>
          <p:nvPr/>
        </p:nvSpPr>
        <p:spPr bwMode="auto">
          <a:xfrm>
            <a:off x="6940550" y="6337300"/>
            <a:ext cx="971550" cy="457200"/>
          </a:xfrm>
          <a:prstGeom prst="rect">
            <a:avLst/>
          </a:prstGeom>
          <a:noFill/>
          <a:ln w="9525">
            <a:noFill/>
            <a:miter lim="800000"/>
            <a:headEnd/>
            <a:tailEnd/>
          </a:ln>
        </p:spPr>
        <p:txBody>
          <a:bodyPr>
            <a:spAutoFit/>
          </a:bodyPr>
          <a:lstStyle/>
          <a:p>
            <a:pPr>
              <a:spcBef>
                <a:spcPct val="50000"/>
              </a:spcBef>
            </a:pPr>
            <a:r>
              <a:rPr lang="en-US" sz="2400">
                <a:solidFill>
                  <a:schemeClr val="accent2"/>
                </a:solidFill>
                <a:latin typeface="Arial" pitchFamily="34" charset="0"/>
              </a:rPr>
              <a:t>TIME</a:t>
            </a:r>
          </a:p>
        </p:txBody>
      </p:sp>
      <p:sp>
        <p:nvSpPr>
          <p:cNvPr id="1407007" name="Text Box 31"/>
          <p:cNvSpPr txBox="1">
            <a:spLocks noChangeArrowheads="1"/>
          </p:cNvSpPr>
          <p:nvPr/>
        </p:nvSpPr>
        <p:spPr bwMode="auto">
          <a:xfrm>
            <a:off x="6242050" y="4498975"/>
            <a:ext cx="576263"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rPr>
              <a:t>e</a:t>
            </a:r>
            <a:r>
              <a:rPr lang="en-US" sz="2400" baseline="30000">
                <a:latin typeface="Arial" pitchFamily="34" charset="0"/>
              </a:rPr>
              <a:t>-</a:t>
            </a:r>
            <a:endParaRPr lang="en-US" sz="2400">
              <a:latin typeface="Arial" pitchFamily="34" charset="0"/>
            </a:endParaRPr>
          </a:p>
        </p:txBody>
      </p:sp>
      <p:sp>
        <p:nvSpPr>
          <p:cNvPr id="1407008" name="Text Box 32"/>
          <p:cNvSpPr txBox="1">
            <a:spLocks noChangeArrowheads="1"/>
          </p:cNvSpPr>
          <p:nvPr/>
        </p:nvSpPr>
        <p:spPr bwMode="auto">
          <a:xfrm>
            <a:off x="7835900" y="4479925"/>
            <a:ext cx="576263"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rPr>
              <a:t>e</a:t>
            </a:r>
            <a:r>
              <a:rPr lang="en-US" sz="2400" baseline="30000">
                <a:latin typeface="Arial" pitchFamily="34" charset="0"/>
              </a:rPr>
              <a:t>-</a:t>
            </a:r>
            <a:endParaRPr lang="en-US" sz="2400">
              <a:latin typeface="Arial" pitchFamily="34" charset="0"/>
            </a:endParaRPr>
          </a:p>
        </p:txBody>
      </p:sp>
      <p:sp>
        <p:nvSpPr>
          <p:cNvPr id="1407009" name="Text Box 33"/>
          <p:cNvSpPr txBox="1">
            <a:spLocks noChangeArrowheads="1"/>
          </p:cNvSpPr>
          <p:nvPr/>
        </p:nvSpPr>
        <p:spPr bwMode="auto">
          <a:xfrm>
            <a:off x="7667625" y="5699125"/>
            <a:ext cx="439738"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sym typeface="Symbol" pitchFamily="18" charset="2"/>
              </a:rPr>
              <a:t></a:t>
            </a:r>
          </a:p>
        </p:txBody>
      </p:sp>
      <p:sp>
        <p:nvSpPr>
          <p:cNvPr id="1406987" name="Line 11"/>
          <p:cNvSpPr>
            <a:spLocks noChangeShapeType="1"/>
          </p:cNvSpPr>
          <p:nvPr/>
        </p:nvSpPr>
        <p:spPr bwMode="auto">
          <a:xfrm>
            <a:off x="6148388" y="1754188"/>
            <a:ext cx="838200" cy="685800"/>
          </a:xfrm>
          <a:prstGeom prst="line">
            <a:avLst/>
          </a:prstGeom>
          <a:noFill/>
          <a:ln w="38100">
            <a:solidFill>
              <a:schemeClr val="tx1"/>
            </a:solidFill>
            <a:round/>
            <a:headEnd/>
            <a:tailEnd type="triangle" w="med" len="med"/>
          </a:ln>
        </p:spPr>
        <p:txBody>
          <a:bodyPr/>
          <a:lstStyle/>
          <a:p>
            <a:endParaRPr lang="en-US"/>
          </a:p>
        </p:txBody>
      </p:sp>
      <p:sp>
        <p:nvSpPr>
          <p:cNvPr id="1406990" name="Line 14"/>
          <p:cNvSpPr>
            <a:spLocks noChangeShapeType="1"/>
          </p:cNvSpPr>
          <p:nvPr/>
        </p:nvSpPr>
        <p:spPr bwMode="auto">
          <a:xfrm flipV="1">
            <a:off x="6986588" y="1830388"/>
            <a:ext cx="914400" cy="609600"/>
          </a:xfrm>
          <a:prstGeom prst="line">
            <a:avLst/>
          </a:prstGeom>
          <a:noFill/>
          <a:ln w="38100">
            <a:solidFill>
              <a:schemeClr val="tx1"/>
            </a:solidFill>
            <a:round/>
            <a:headEnd/>
            <a:tailEnd type="triangle" w="med" len="med"/>
          </a:ln>
        </p:spPr>
        <p:txBody>
          <a:bodyPr/>
          <a:lstStyle/>
          <a:p>
            <a:endParaRPr lang="en-US"/>
          </a:p>
        </p:txBody>
      </p:sp>
      <p:sp>
        <p:nvSpPr>
          <p:cNvPr id="1406995" name="Text Box 19"/>
          <p:cNvSpPr txBox="1">
            <a:spLocks noChangeArrowheads="1"/>
          </p:cNvSpPr>
          <p:nvPr/>
        </p:nvSpPr>
        <p:spPr bwMode="auto">
          <a:xfrm>
            <a:off x="6283325" y="1577975"/>
            <a:ext cx="576263"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rPr>
              <a:t>e</a:t>
            </a:r>
            <a:r>
              <a:rPr lang="en-US" sz="2400" baseline="30000">
                <a:latin typeface="Arial" pitchFamily="34" charset="0"/>
              </a:rPr>
              <a:t>-</a:t>
            </a:r>
            <a:endParaRPr lang="en-US" sz="2400">
              <a:latin typeface="Arial" pitchFamily="34" charset="0"/>
            </a:endParaRPr>
          </a:p>
        </p:txBody>
      </p:sp>
      <p:sp>
        <p:nvSpPr>
          <p:cNvPr id="1406996" name="Text Box 20"/>
          <p:cNvSpPr txBox="1">
            <a:spLocks noChangeArrowheads="1"/>
          </p:cNvSpPr>
          <p:nvPr/>
        </p:nvSpPr>
        <p:spPr bwMode="auto">
          <a:xfrm>
            <a:off x="7893050" y="1619250"/>
            <a:ext cx="576263"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rPr>
              <a:t>e</a:t>
            </a:r>
            <a:r>
              <a:rPr lang="en-US" sz="2400" baseline="30000">
                <a:latin typeface="Arial" pitchFamily="34" charset="0"/>
              </a:rPr>
              <a:t>-</a:t>
            </a:r>
            <a:endParaRPr lang="en-US" sz="2400">
              <a:latin typeface="Arial" pitchFamily="34"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07010">
                                            <p:txEl>
                                              <p:pRg st="0" end="0"/>
                                            </p:txEl>
                                          </p:spTgt>
                                        </p:tgtEl>
                                        <p:attrNameLst>
                                          <p:attrName>style.visibility</p:attrName>
                                        </p:attrNameLst>
                                      </p:cBhvr>
                                      <p:to>
                                        <p:strVal val="visible"/>
                                      </p:to>
                                    </p:set>
                                    <p:anim calcmode="lin" valueType="num">
                                      <p:cBhvr additive="base">
                                        <p:cTn id="7" dur="500" fill="hold"/>
                                        <p:tgtEl>
                                          <p:spTgt spid="14070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0701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07010">
                                            <p:txEl>
                                              <p:pRg st="1" end="1"/>
                                            </p:txEl>
                                          </p:spTgt>
                                        </p:tgtEl>
                                        <p:attrNameLst>
                                          <p:attrName>style.visibility</p:attrName>
                                        </p:attrNameLst>
                                      </p:cBhvr>
                                      <p:to>
                                        <p:strVal val="visible"/>
                                      </p:to>
                                    </p:set>
                                    <p:anim calcmode="lin" valueType="num">
                                      <p:cBhvr additive="base">
                                        <p:cTn id="13" dur="500" fill="hold"/>
                                        <p:tgtEl>
                                          <p:spTgt spid="14070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0701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406987"/>
                                        </p:tgtEl>
                                        <p:attrNameLst>
                                          <p:attrName>style.visibility</p:attrName>
                                        </p:attrNameLst>
                                      </p:cBhvr>
                                      <p:to>
                                        <p:strVal val="visible"/>
                                      </p:to>
                                    </p:set>
                                    <p:animEffect transition="in" filter="wipe(up)">
                                      <p:cBhvr>
                                        <p:cTn id="19" dur="3000"/>
                                        <p:tgtEl>
                                          <p:spTgt spid="1406987"/>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406988"/>
                                        </p:tgtEl>
                                        <p:attrNameLst>
                                          <p:attrName>style.visibility</p:attrName>
                                        </p:attrNameLst>
                                      </p:cBhvr>
                                      <p:to>
                                        <p:strVal val="visible"/>
                                      </p:to>
                                    </p:set>
                                    <p:animEffect transition="in" filter="wipe(down)">
                                      <p:cBhvr>
                                        <p:cTn id="22" dur="3000"/>
                                        <p:tgtEl>
                                          <p:spTgt spid="1406988"/>
                                        </p:tgtEl>
                                      </p:cBhvr>
                                    </p:animEffect>
                                  </p:childTnLst>
                                </p:cTn>
                              </p:par>
                            </p:childTnLst>
                          </p:cTn>
                        </p:par>
                        <p:par>
                          <p:cTn id="23" fill="hold">
                            <p:stCondLst>
                              <p:cond delay="3000"/>
                            </p:stCondLst>
                            <p:childTnLst>
                              <p:par>
                                <p:cTn id="24" presetID="22" presetClass="entr" presetSubtype="8" fill="hold" grpId="0" nodeType="afterEffect">
                                  <p:stCondLst>
                                    <p:cond delay="0"/>
                                  </p:stCondLst>
                                  <p:childTnLst>
                                    <p:set>
                                      <p:cBhvr>
                                        <p:cTn id="25" dur="1" fill="hold">
                                          <p:stCondLst>
                                            <p:cond delay="0"/>
                                          </p:stCondLst>
                                        </p:cTn>
                                        <p:tgtEl>
                                          <p:spTgt spid="1406986"/>
                                        </p:tgtEl>
                                        <p:attrNameLst>
                                          <p:attrName>style.visibility</p:attrName>
                                        </p:attrNameLst>
                                      </p:cBhvr>
                                      <p:to>
                                        <p:strVal val="visible"/>
                                      </p:to>
                                    </p:set>
                                    <p:animEffect transition="in" filter="wipe(left)">
                                      <p:cBhvr>
                                        <p:cTn id="26" dur="2000"/>
                                        <p:tgtEl>
                                          <p:spTgt spid="1406986"/>
                                        </p:tgtEl>
                                      </p:cBhvr>
                                    </p:animEffect>
                                  </p:childTnLst>
                                  <p:subTnLst>
                                    <p:audio>
                                      <p:cMediaNode>
                                        <p:cTn display="0" masterRel="sameClick">
                                          <p:stCondLst>
                                            <p:cond evt="begin" delay="0">
                                              <p:tn val="24"/>
                                            </p:cond>
                                          </p:stCondLst>
                                          <p:endCondLst>
                                            <p:cond evt="onStopAudio" delay="0">
                                              <p:tgtEl>
                                                <p:sldTgt/>
                                              </p:tgtEl>
                                            </p:cond>
                                          </p:endCondLst>
                                        </p:cTn>
                                        <p:tgtEl>
                                          <p:sndTgt r:embed="rId5" name="chimes.wav"/>
                                        </p:tgtEl>
                                      </p:cMediaNode>
                                    </p:audio>
                                  </p:subTnLst>
                                </p:cTn>
                              </p:par>
                            </p:childTnLst>
                          </p:cTn>
                        </p:par>
                        <p:par>
                          <p:cTn id="27" fill="hold">
                            <p:stCondLst>
                              <p:cond delay="5000"/>
                            </p:stCondLst>
                            <p:childTnLst>
                              <p:par>
                                <p:cTn id="28" presetID="22" presetClass="entr" presetSubtype="1" fill="hold" grpId="0" nodeType="afterEffect">
                                  <p:stCondLst>
                                    <p:cond delay="0"/>
                                  </p:stCondLst>
                                  <p:childTnLst>
                                    <p:set>
                                      <p:cBhvr>
                                        <p:cTn id="29" dur="1" fill="hold">
                                          <p:stCondLst>
                                            <p:cond delay="0"/>
                                          </p:stCondLst>
                                        </p:cTn>
                                        <p:tgtEl>
                                          <p:spTgt spid="1406989"/>
                                        </p:tgtEl>
                                        <p:attrNameLst>
                                          <p:attrName>style.visibility</p:attrName>
                                        </p:attrNameLst>
                                      </p:cBhvr>
                                      <p:to>
                                        <p:strVal val="visible"/>
                                      </p:to>
                                    </p:set>
                                    <p:animEffect transition="in" filter="wipe(up)">
                                      <p:cBhvr>
                                        <p:cTn id="30" dur="3000"/>
                                        <p:tgtEl>
                                          <p:spTgt spid="1406989"/>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406990"/>
                                        </p:tgtEl>
                                        <p:attrNameLst>
                                          <p:attrName>style.visibility</p:attrName>
                                        </p:attrNameLst>
                                      </p:cBhvr>
                                      <p:to>
                                        <p:strVal val="visible"/>
                                      </p:to>
                                    </p:set>
                                    <p:animEffect transition="in" filter="wipe(down)">
                                      <p:cBhvr>
                                        <p:cTn id="33" dur="3000"/>
                                        <p:tgtEl>
                                          <p:spTgt spid="1406990"/>
                                        </p:tgtEl>
                                      </p:cBhvr>
                                    </p:animEffect>
                                  </p:childTnLst>
                                </p:cTn>
                              </p:par>
                            </p:childTnLst>
                          </p:cTn>
                        </p:par>
                        <p:par>
                          <p:cTn id="34" fill="hold">
                            <p:stCondLst>
                              <p:cond delay="8000"/>
                            </p:stCondLst>
                            <p:childTnLst>
                              <p:par>
                                <p:cTn id="35" presetID="22" presetClass="entr" presetSubtype="4" fill="hold" grpId="0" nodeType="afterEffect">
                                  <p:stCondLst>
                                    <p:cond delay="0"/>
                                  </p:stCondLst>
                                  <p:childTnLst>
                                    <p:set>
                                      <p:cBhvr>
                                        <p:cTn id="36" dur="1" fill="hold">
                                          <p:stCondLst>
                                            <p:cond delay="0"/>
                                          </p:stCondLst>
                                        </p:cTn>
                                        <p:tgtEl>
                                          <p:spTgt spid="1406991"/>
                                        </p:tgtEl>
                                        <p:attrNameLst>
                                          <p:attrName>style.visibility</p:attrName>
                                        </p:attrNameLst>
                                      </p:cBhvr>
                                      <p:to>
                                        <p:strVal val="visible"/>
                                      </p:to>
                                    </p:set>
                                    <p:animEffect transition="in" filter="wipe(down)">
                                      <p:cBhvr>
                                        <p:cTn id="37" dur="2000"/>
                                        <p:tgtEl>
                                          <p:spTgt spid="1406991"/>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406992"/>
                                        </p:tgtEl>
                                        <p:attrNameLst>
                                          <p:attrName>style.visibility</p:attrName>
                                        </p:attrNameLst>
                                      </p:cBhvr>
                                      <p:to>
                                        <p:strVal val="visible"/>
                                      </p:to>
                                    </p:set>
                                    <p:animEffect transition="in" filter="wipe(left)">
                                      <p:cBhvr>
                                        <p:cTn id="40" dur="2000"/>
                                        <p:tgtEl>
                                          <p:spTgt spid="1406992"/>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406993"/>
                                        </p:tgtEl>
                                        <p:attrNameLst>
                                          <p:attrName>style.visibility</p:attrName>
                                        </p:attrNameLst>
                                      </p:cBhvr>
                                      <p:to>
                                        <p:strVal val="visible"/>
                                      </p:to>
                                    </p:set>
                                    <p:animEffect transition="in" filter="wipe(down)">
                                      <p:cBhvr>
                                        <p:cTn id="43" dur="2000"/>
                                        <p:tgtEl>
                                          <p:spTgt spid="1406993"/>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406994"/>
                                        </p:tgtEl>
                                        <p:attrNameLst>
                                          <p:attrName>style.visibility</p:attrName>
                                        </p:attrNameLst>
                                      </p:cBhvr>
                                      <p:to>
                                        <p:strVal val="visible"/>
                                      </p:to>
                                    </p:set>
                                    <p:animEffect transition="in" filter="wipe(left)">
                                      <p:cBhvr>
                                        <p:cTn id="46" dur="2000"/>
                                        <p:tgtEl>
                                          <p:spTgt spid="1406994"/>
                                        </p:tgtEl>
                                      </p:cBhvr>
                                    </p:animEffect>
                                  </p:childTnLst>
                                </p:cTn>
                              </p:par>
                            </p:childTnLst>
                          </p:cTn>
                        </p:par>
                        <p:par>
                          <p:cTn id="47" fill="hold">
                            <p:stCondLst>
                              <p:cond delay="10000"/>
                            </p:stCondLst>
                            <p:childTnLst>
                              <p:par>
                                <p:cTn id="48" presetID="10" presetClass="entr" presetSubtype="0" fill="hold" grpId="0" nodeType="afterEffect">
                                  <p:stCondLst>
                                    <p:cond delay="0"/>
                                  </p:stCondLst>
                                  <p:childTnLst>
                                    <p:set>
                                      <p:cBhvr>
                                        <p:cTn id="49" dur="1" fill="hold">
                                          <p:stCondLst>
                                            <p:cond delay="0"/>
                                          </p:stCondLst>
                                        </p:cTn>
                                        <p:tgtEl>
                                          <p:spTgt spid="1406995"/>
                                        </p:tgtEl>
                                        <p:attrNameLst>
                                          <p:attrName>style.visibility</p:attrName>
                                        </p:attrNameLst>
                                      </p:cBhvr>
                                      <p:to>
                                        <p:strVal val="visible"/>
                                      </p:to>
                                    </p:set>
                                    <p:animEffect transition="in" filter="fade">
                                      <p:cBhvr>
                                        <p:cTn id="50" dur="2000"/>
                                        <p:tgtEl>
                                          <p:spTgt spid="140699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406996"/>
                                        </p:tgtEl>
                                        <p:attrNameLst>
                                          <p:attrName>style.visibility</p:attrName>
                                        </p:attrNameLst>
                                      </p:cBhvr>
                                      <p:to>
                                        <p:strVal val="visible"/>
                                      </p:to>
                                    </p:set>
                                    <p:animEffect transition="in" filter="fade">
                                      <p:cBhvr>
                                        <p:cTn id="53" dur="2000"/>
                                        <p:tgtEl>
                                          <p:spTgt spid="140699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406997"/>
                                        </p:tgtEl>
                                        <p:attrNameLst>
                                          <p:attrName>style.visibility</p:attrName>
                                        </p:attrNameLst>
                                      </p:cBhvr>
                                      <p:to>
                                        <p:strVal val="visible"/>
                                      </p:to>
                                    </p:set>
                                    <p:animEffect transition="in" filter="fade">
                                      <p:cBhvr>
                                        <p:cTn id="56" dur="2000"/>
                                        <p:tgtEl>
                                          <p:spTgt spid="1406997"/>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406998"/>
                                        </p:tgtEl>
                                        <p:attrNameLst>
                                          <p:attrName>style.visibility</p:attrName>
                                        </p:attrNameLst>
                                      </p:cBhvr>
                                      <p:to>
                                        <p:strVal val="visible"/>
                                      </p:to>
                                    </p:set>
                                    <p:animEffect transition="in" filter="fade">
                                      <p:cBhvr>
                                        <p:cTn id="59" dur="2000"/>
                                        <p:tgtEl>
                                          <p:spTgt spid="140699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406999"/>
                                        </p:tgtEl>
                                        <p:attrNameLst>
                                          <p:attrName>style.visibility</p:attrName>
                                        </p:attrNameLst>
                                      </p:cBhvr>
                                      <p:to>
                                        <p:strVal val="visible"/>
                                      </p:to>
                                    </p:set>
                                    <p:animEffect transition="in" filter="fade">
                                      <p:cBhvr>
                                        <p:cTn id="62" dur="2000"/>
                                        <p:tgtEl>
                                          <p:spTgt spid="1406999"/>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407010">
                                            <p:txEl>
                                              <p:pRg st="4" end="4"/>
                                            </p:txEl>
                                          </p:spTgt>
                                        </p:tgtEl>
                                        <p:attrNameLst>
                                          <p:attrName>style.visibility</p:attrName>
                                        </p:attrNameLst>
                                      </p:cBhvr>
                                      <p:to>
                                        <p:strVal val="visible"/>
                                      </p:to>
                                    </p:set>
                                    <p:anim calcmode="lin" valueType="num">
                                      <p:cBhvr additive="base">
                                        <p:cTn id="67" dur="500" fill="hold"/>
                                        <p:tgtEl>
                                          <p:spTgt spid="1407010">
                                            <p:txEl>
                                              <p:pRg st="4" end="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40701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4" name="arrow.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407010">
                                            <p:txEl>
                                              <p:pRg st="5" end="5"/>
                                            </p:txEl>
                                          </p:spTgt>
                                        </p:tgtEl>
                                        <p:attrNameLst>
                                          <p:attrName>style.visibility</p:attrName>
                                        </p:attrNameLst>
                                      </p:cBhvr>
                                      <p:to>
                                        <p:strVal val="visible"/>
                                      </p:to>
                                    </p:set>
                                    <p:anim calcmode="lin" valueType="num">
                                      <p:cBhvr additive="base">
                                        <p:cTn id="73" dur="500" fill="hold"/>
                                        <p:tgtEl>
                                          <p:spTgt spid="1407010">
                                            <p:txEl>
                                              <p:pRg st="5" end="5"/>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40701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4" name="arrow.wav"/>
                                        </p:tgtEl>
                                      </p:cMediaNode>
                                    </p:audio>
                                  </p:subTnLst>
                                </p:cTn>
                              </p:par>
                            </p:childTnLst>
                          </p:cTn>
                        </p:par>
                      </p:childTnLst>
                    </p:cTn>
                  </p:par>
                  <p:par>
                    <p:cTn id="75" fill="hold">
                      <p:stCondLst>
                        <p:cond delay="indefinite"/>
                      </p:stCondLst>
                      <p:childTnLst>
                        <p:par>
                          <p:cTn id="76" fill="hold">
                            <p:stCondLst>
                              <p:cond delay="0"/>
                            </p:stCondLst>
                            <p:childTnLst>
                              <p:par>
                                <p:cTn id="77" presetID="22" presetClass="entr" presetSubtype="1" fill="hold" grpId="0" nodeType="clickEffect">
                                  <p:stCondLst>
                                    <p:cond delay="0"/>
                                  </p:stCondLst>
                                  <p:childTnLst>
                                    <p:set>
                                      <p:cBhvr>
                                        <p:cTn id="78" dur="1" fill="hold">
                                          <p:stCondLst>
                                            <p:cond delay="0"/>
                                          </p:stCondLst>
                                        </p:cTn>
                                        <p:tgtEl>
                                          <p:spTgt spid="1407001"/>
                                        </p:tgtEl>
                                        <p:attrNameLst>
                                          <p:attrName>style.visibility</p:attrName>
                                        </p:attrNameLst>
                                      </p:cBhvr>
                                      <p:to>
                                        <p:strVal val="visible"/>
                                      </p:to>
                                    </p:set>
                                    <p:animEffect transition="in" filter="wipe(up)">
                                      <p:cBhvr>
                                        <p:cTn id="79" dur="3000"/>
                                        <p:tgtEl>
                                          <p:spTgt spid="1407001"/>
                                        </p:tgtEl>
                                      </p:cBhvr>
                                    </p:animEffect>
                                  </p:childTnLst>
                                </p:cTn>
                              </p:par>
                            </p:childTnLst>
                          </p:cTn>
                        </p:par>
                        <p:par>
                          <p:cTn id="80" fill="hold">
                            <p:stCondLst>
                              <p:cond delay="3000"/>
                            </p:stCondLst>
                            <p:childTnLst>
                              <p:par>
                                <p:cTn id="81" presetID="22" presetClass="entr" presetSubtype="8" fill="hold" grpId="0" nodeType="afterEffect">
                                  <p:stCondLst>
                                    <p:cond delay="0"/>
                                  </p:stCondLst>
                                  <p:childTnLst>
                                    <p:set>
                                      <p:cBhvr>
                                        <p:cTn id="82" dur="1" fill="hold">
                                          <p:stCondLst>
                                            <p:cond delay="0"/>
                                          </p:stCondLst>
                                        </p:cTn>
                                        <p:tgtEl>
                                          <p:spTgt spid="1407000"/>
                                        </p:tgtEl>
                                        <p:attrNameLst>
                                          <p:attrName>style.visibility</p:attrName>
                                        </p:attrNameLst>
                                      </p:cBhvr>
                                      <p:to>
                                        <p:strVal val="visible"/>
                                      </p:to>
                                    </p:set>
                                    <p:animEffect transition="in" filter="wipe(left)">
                                      <p:cBhvr>
                                        <p:cTn id="83" dur="2000"/>
                                        <p:tgtEl>
                                          <p:spTgt spid="1407000"/>
                                        </p:tgtEl>
                                      </p:cBhvr>
                                    </p:animEffect>
                                  </p:childTnLst>
                                  <p:subTnLst>
                                    <p:audio>
                                      <p:cMediaNode>
                                        <p:cTn display="0" masterRel="sameClick">
                                          <p:stCondLst>
                                            <p:cond evt="begin" delay="0">
                                              <p:tn val="81"/>
                                            </p:cond>
                                          </p:stCondLst>
                                          <p:endCondLst>
                                            <p:cond evt="onStopAudio" delay="0">
                                              <p:tgtEl>
                                                <p:sldTgt/>
                                              </p:tgtEl>
                                            </p:cond>
                                          </p:endCondLst>
                                        </p:cTn>
                                        <p:tgtEl>
                                          <p:sndTgt r:embed="rId5" name="chimes.wav"/>
                                        </p:tgtEl>
                                      </p:cMediaNode>
                                    </p:audio>
                                  </p:subTnLst>
                                </p:cTn>
                              </p:par>
                              <p:par>
                                <p:cTn id="84" presetID="22" presetClass="entr" presetSubtype="4" fill="hold" grpId="0" nodeType="withEffect">
                                  <p:stCondLst>
                                    <p:cond delay="0"/>
                                  </p:stCondLst>
                                  <p:childTnLst>
                                    <p:set>
                                      <p:cBhvr>
                                        <p:cTn id="85" dur="1" fill="hold">
                                          <p:stCondLst>
                                            <p:cond delay="0"/>
                                          </p:stCondLst>
                                        </p:cTn>
                                        <p:tgtEl>
                                          <p:spTgt spid="1407002"/>
                                        </p:tgtEl>
                                        <p:attrNameLst>
                                          <p:attrName>style.visibility</p:attrName>
                                        </p:attrNameLst>
                                      </p:cBhvr>
                                      <p:to>
                                        <p:strVal val="visible"/>
                                      </p:to>
                                    </p:set>
                                    <p:animEffect transition="in" filter="wipe(down)">
                                      <p:cBhvr>
                                        <p:cTn id="86" dur="3000"/>
                                        <p:tgtEl>
                                          <p:spTgt spid="1407002"/>
                                        </p:tgtEl>
                                      </p:cBhvr>
                                    </p:animEffect>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1407003"/>
                                        </p:tgtEl>
                                        <p:attrNameLst>
                                          <p:attrName>style.visibility</p:attrName>
                                        </p:attrNameLst>
                                      </p:cBhvr>
                                      <p:to>
                                        <p:strVal val="visible"/>
                                      </p:to>
                                    </p:set>
                                    <p:animEffect transition="in" filter="wipe(down)">
                                      <p:cBhvr>
                                        <p:cTn id="90" dur="2000"/>
                                        <p:tgtEl>
                                          <p:spTgt spid="1407003"/>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1407004"/>
                                        </p:tgtEl>
                                        <p:attrNameLst>
                                          <p:attrName>style.visibility</p:attrName>
                                        </p:attrNameLst>
                                      </p:cBhvr>
                                      <p:to>
                                        <p:strVal val="visible"/>
                                      </p:to>
                                    </p:set>
                                    <p:animEffect transition="in" filter="wipe(left)">
                                      <p:cBhvr>
                                        <p:cTn id="93" dur="2000"/>
                                        <p:tgtEl>
                                          <p:spTgt spid="1407004"/>
                                        </p:tgtEl>
                                      </p:cBhvr>
                                    </p:animEffect>
                                  </p:childTnLst>
                                </p:cTn>
                              </p:par>
                              <p:par>
                                <p:cTn id="94" presetID="22" presetClass="entr" presetSubtype="4" fill="hold" grpId="0" nodeType="withEffect">
                                  <p:stCondLst>
                                    <p:cond delay="0"/>
                                  </p:stCondLst>
                                  <p:childTnLst>
                                    <p:set>
                                      <p:cBhvr>
                                        <p:cTn id="95" dur="1" fill="hold">
                                          <p:stCondLst>
                                            <p:cond delay="0"/>
                                          </p:stCondLst>
                                        </p:cTn>
                                        <p:tgtEl>
                                          <p:spTgt spid="1407005"/>
                                        </p:tgtEl>
                                        <p:attrNameLst>
                                          <p:attrName>style.visibility</p:attrName>
                                        </p:attrNameLst>
                                      </p:cBhvr>
                                      <p:to>
                                        <p:strVal val="visible"/>
                                      </p:to>
                                    </p:set>
                                    <p:animEffect transition="in" filter="wipe(down)">
                                      <p:cBhvr>
                                        <p:cTn id="96" dur="2000"/>
                                        <p:tgtEl>
                                          <p:spTgt spid="1407005"/>
                                        </p:tgtEl>
                                      </p:cBhvr>
                                    </p:animEffect>
                                  </p:childTnLst>
                                </p:cTn>
                              </p:par>
                              <p:par>
                                <p:cTn id="97" presetID="22" presetClass="entr" presetSubtype="8" fill="hold" grpId="0" nodeType="withEffect">
                                  <p:stCondLst>
                                    <p:cond delay="0"/>
                                  </p:stCondLst>
                                  <p:childTnLst>
                                    <p:set>
                                      <p:cBhvr>
                                        <p:cTn id="98" dur="1" fill="hold">
                                          <p:stCondLst>
                                            <p:cond delay="0"/>
                                          </p:stCondLst>
                                        </p:cTn>
                                        <p:tgtEl>
                                          <p:spTgt spid="1407006"/>
                                        </p:tgtEl>
                                        <p:attrNameLst>
                                          <p:attrName>style.visibility</p:attrName>
                                        </p:attrNameLst>
                                      </p:cBhvr>
                                      <p:to>
                                        <p:strVal val="visible"/>
                                      </p:to>
                                    </p:set>
                                    <p:animEffect transition="in" filter="wipe(left)">
                                      <p:cBhvr>
                                        <p:cTn id="99" dur="2000"/>
                                        <p:tgtEl>
                                          <p:spTgt spid="1407006"/>
                                        </p:tgtEl>
                                      </p:cBhvr>
                                    </p:animEffect>
                                  </p:childTnLst>
                                </p:cTn>
                              </p:par>
                            </p:childTnLst>
                          </p:cTn>
                        </p:par>
                        <p:par>
                          <p:cTn id="100" fill="hold">
                            <p:stCondLst>
                              <p:cond delay="8000"/>
                            </p:stCondLst>
                            <p:childTnLst>
                              <p:par>
                                <p:cTn id="101" presetID="10" presetClass="entr" presetSubtype="0" fill="hold" grpId="0" nodeType="afterEffect">
                                  <p:stCondLst>
                                    <p:cond delay="0"/>
                                  </p:stCondLst>
                                  <p:childTnLst>
                                    <p:set>
                                      <p:cBhvr>
                                        <p:cTn id="102" dur="1" fill="hold">
                                          <p:stCondLst>
                                            <p:cond delay="0"/>
                                          </p:stCondLst>
                                        </p:cTn>
                                        <p:tgtEl>
                                          <p:spTgt spid="1407007"/>
                                        </p:tgtEl>
                                        <p:attrNameLst>
                                          <p:attrName>style.visibility</p:attrName>
                                        </p:attrNameLst>
                                      </p:cBhvr>
                                      <p:to>
                                        <p:strVal val="visible"/>
                                      </p:to>
                                    </p:set>
                                    <p:animEffect transition="in" filter="fade">
                                      <p:cBhvr>
                                        <p:cTn id="103" dur="2000"/>
                                        <p:tgtEl>
                                          <p:spTgt spid="1407007"/>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1407008"/>
                                        </p:tgtEl>
                                        <p:attrNameLst>
                                          <p:attrName>style.visibility</p:attrName>
                                        </p:attrNameLst>
                                      </p:cBhvr>
                                      <p:to>
                                        <p:strVal val="visible"/>
                                      </p:to>
                                    </p:set>
                                    <p:animEffect transition="in" filter="fade">
                                      <p:cBhvr>
                                        <p:cTn id="106" dur="2000"/>
                                        <p:tgtEl>
                                          <p:spTgt spid="1407008"/>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1407009"/>
                                        </p:tgtEl>
                                        <p:attrNameLst>
                                          <p:attrName>style.visibility</p:attrName>
                                        </p:attrNameLst>
                                      </p:cBhvr>
                                      <p:to>
                                        <p:strVal val="visible"/>
                                      </p:to>
                                    </p:set>
                                    <p:animEffect transition="in" filter="fade">
                                      <p:cBhvr>
                                        <p:cTn id="109" dur="2000"/>
                                        <p:tgtEl>
                                          <p:spTgt spid="14070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6986" grpId="0" animBg="1"/>
      <p:bldP spid="1406988" grpId="0" animBg="1"/>
      <p:bldP spid="1406989" grpId="0" animBg="1"/>
      <p:bldP spid="1406991" grpId="0" animBg="1"/>
      <p:bldP spid="1406992" grpId="0" animBg="1"/>
      <p:bldP spid="1406993" grpId="0"/>
      <p:bldP spid="1406994" grpId="0"/>
      <p:bldP spid="1406997" grpId="0"/>
      <p:bldP spid="1406998" grpId="0"/>
      <p:bldP spid="1406999" grpId="0"/>
      <p:bldP spid="1407000" grpId="0" animBg="1"/>
      <p:bldP spid="1407001" grpId="0" animBg="1"/>
      <p:bldP spid="1407002" grpId="0" animBg="1"/>
      <p:bldP spid="1407003" grpId="0" animBg="1"/>
      <p:bldP spid="1407004" grpId="0" animBg="1"/>
      <p:bldP spid="1407005" grpId="0"/>
      <p:bldP spid="1407006" grpId="0"/>
      <p:bldP spid="1407007" grpId="0"/>
      <p:bldP spid="1407008" grpId="0"/>
      <p:bldP spid="1407009" grpId="0"/>
      <p:bldP spid="1406987" grpId="0" animBg="1"/>
      <p:bldP spid="1406990" grpId="0" animBg="1"/>
      <p:bldP spid="1406995" grpId="0"/>
      <p:bldP spid="140699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9026" name="Rectangle 2"/>
          <p:cNvSpPr>
            <a:spLocks noChangeArrowheads="1"/>
          </p:cNvSpPr>
          <p:nvPr/>
        </p:nvSpPr>
        <p:spPr bwMode="auto">
          <a:xfrm>
            <a:off x="674688" y="1754188"/>
            <a:ext cx="7772400" cy="5103812"/>
          </a:xfrm>
          <a:prstGeom prst="rect">
            <a:avLst/>
          </a:prstGeom>
          <a:solidFill>
            <a:srgbClr val="FFFFCC"/>
          </a:solidFill>
          <a:ln w="9525">
            <a:noFill/>
            <a:miter lim="800000"/>
            <a:headEnd/>
            <a:tailEnd/>
          </a:ln>
        </p:spPr>
        <p:txBody>
          <a:bodyPr/>
          <a:lstStyle/>
          <a:p>
            <a:pPr>
              <a:spcBef>
                <a:spcPct val="20000"/>
              </a:spcBef>
            </a:pPr>
            <a:r>
              <a:rPr lang="en-US" sz="2400">
                <a:latin typeface="Arial" pitchFamily="34" charset="0"/>
                <a:sym typeface="Symbol" pitchFamily="18" charset="2"/>
              </a:rPr>
              <a:t>EXAMPLE:</a:t>
            </a:r>
          </a:p>
          <a:p>
            <a:pPr>
              <a:spcBef>
                <a:spcPct val="20000"/>
              </a:spcBef>
            </a:pPr>
            <a:r>
              <a:rPr lang="en-US" sz="2400">
                <a:solidFill>
                  <a:srgbClr val="000000"/>
                </a:solidFill>
                <a:latin typeface="Arial" pitchFamily="34" charset="0"/>
                <a:cs typeface="Times New Roman" pitchFamily="18" charset="0"/>
                <a:sym typeface="Symbol" pitchFamily="18" charset="2"/>
              </a:rPr>
              <a:t></a:t>
            </a:r>
            <a:r>
              <a:rPr lang="en-US" sz="2400">
                <a:solidFill>
                  <a:srgbClr val="000000"/>
                </a:solidFill>
                <a:latin typeface="Arial" pitchFamily="34" charset="0"/>
                <a:cs typeface="Times New Roman" pitchFamily="18" charset="0"/>
              </a:rPr>
              <a:t>In a Feynman diagram,                                          antimatter points backward                                                in time. This diagram                                                 represents two positrons                                             repelling each other:</a:t>
            </a:r>
          </a:p>
          <a:p>
            <a:pPr>
              <a:spcBef>
                <a:spcPct val="20000"/>
              </a:spcBef>
            </a:pPr>
            <a:endParaRPr lang="en-US" sz="2400">
              <a:solidFill>
                <a:srgbClr val="000000"/>
              </a:solidFill>
              <a:latin typeface="Arial" pitchFamily="34" charset="0"/>
              <a:cs typeface="Times New Roman" pitchFamily="18" charset="0"/>
              <a:sym typeface="Symbol" pitchFamily="18" charset="2"/>
            </a:endParaRPr>
          </a:p>
          <a:p>
            <a:pPr>
              <a:spcBef>
                <a:spcPct val="20000"/>
              </a:spcBef>
            </a:pPr>
            <a:r>
              <a:rPr lang="en-US" sz="2400">
                <a:solidFill>
                  <a:srgbClr val="000000"/>
                </a:solidFill>
                <a:latin typeface="Arial" pitchFamily="34" charset="0"/>
                <a:cs typeface="Times New Roman" pitchFamily="18" charset="0"/>
                <a:sym typeface="Symbol" pitchFamily="18" charset="2"/>
              </a:rPr>
              <a:t>EXAMPLE:</a:t>
            </a:r>
          </a:p>
          <a:p>
            <a:pPr>
              <a:spcBef>
                <a:spcPct val="20000"/>
              </a:spcBef>
            </a:pPr>
            <a:r>
              <a:rPr lang="en-US" sz="2400">
                <a:solidFill>
                  <a:srgbClr val="000000"/>
                </a:solidFill>
                <a:latin typeface="Arial" pitchFamily="34" charset="0"/>
                <a:cs typeface="Times New Roman" pitchFamily="18" charset="0"/>
                <a:sym typeface="Symbol" pitchFamily="18" charset="2"/>
              </a:rPr>
              <a:t></a:t>
            </a:r>
            <a:r>
              <a:rPr lang="en-US" sz="2400">
                <a:solidFill>
                  <a:srgbClr val="000000"/>
                </a:solidFill>
                <a:latin typeface="Arial" pitchFamily="34" charset="0"/>
                <a:cs typeface="Times New Roman" pitchFamily="18" charset="0"/>
              </a:rPr>
              <a:t>Here is a diagram for one                                              positron emitting a photon:</a:t>
            </a:r>
          </a:p>
          <a:p>
            <a:pPr>
              <a:spcBef>
                <a:spcPct val="20000"/>
              </a:spcBef>
            </a:pPr>
            <a:endParaRPr lang="en-US" sz="2400">
              <a:solidFill>
                <a:srgbClr val="000000"/>
              </a:solidFill>
              <a:latin typeface="Arial" pitchFamily="34" charset="0"/>
              <a:cs typeface="Times New Roman" pitchFamily="18" charset="0"/>
            </a:endParaRPr>
          </a:p>
        </p:txBody>
      </p:sp>
      <p:sp>
        <p:nvSpPr>
          <p:cNvPr id="71683" name="Rectangle 3"/>
          <p:cNvSpPr>
            <a:spLocks noChangeArrowheads="1"/>
          </p:cNvSpPr>
          <p:nvPr/>
        </p:nvSpPr>
        <p:spPr bwMode="auto">
          <a:xfrm>
            <a:off x="685800" y="1338263"/>
            <a:ext cx="7772400" cy="430212"/>
          </a:xfrm>
          <a:prstGeom prst="rect">
            <a:avLst/>
          </a:prstGeom>
          <a:solidFill>
            <a:srgbClr val="EAEAEA"/>
          </a:solidFill>
          <a:ln w="9525">
            <a:noFill/>
            <a:miter lim="800000"/>
            <a:headEnd/>
            <a:tailEnd/>
          </a:ln>
        </p:spPr>
        <p:txBody>
          <a:bodyPr/>
          <a:lstStyle/>
          <a:p>
            <a:r>
              <a:rPr lang="en-US" sz="2400" i="1">
                <a:solidFill>
                  <a:schemeClr val="accent2"/>
                </a:solidFill>
                <a:latin typeface="Arial" pitchFamily="34" charset="0"/>
                <a:cs typeface="Times New Roman" pitchFamily="18" charset="0"/>
              </a:rPr>
              <a:t>Feynman diagrams</a:t>
            </a:r>
            <a:r>
              <a:rPr lang="en-US">
                <a:solidFill>
                  <a:srgbClr val="000000"/>
                </a:solidFill>
                <a:cs typeface="Times New Roman" pitchFamily="18" charset="0"/>
              </a:rPr>
              <a:t> 	</a:t>
            </a:r>
          </a:p>
        </p:txBody>
      </p:sp>
      <p:sp>
        <p:nvSpPr>
          <p:cNvPr id="71684" name="Rectangle 4"/>
          <p:cNvSpPr>
            <a:spLocks noGrp="1" noChangeArrowheads="1"/>
          </p:cNvSpPr>
          <p:nvPr>
            <p:ph type="ctrTitle"/>
          </p:nvPr>
        </p:nvSpPr>
        <p:spPr>
          <a:xfrm>
            <a:off x="685800" y="438150"/>
            <a:ext cx="8137525"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sp>
        <p:nvSpPr>
          <p:cNvPr id="1409053" name="Freeform 29"/>
          <p:cNvSpPr>
            <a:spLocks/>
          </p:cNvSpPr>
          <p:nvPr/>
        </p:nvSpPr>
        <p:spPr bwMode="auto">
          <a:xfrm rot="5400000">
            <a:off x="6608763" y="2498725"/>
            <a:ext cx="746125" cy="168275"/>
          </a:xfrm>
          <a:custGeom>
            <a:avLst/>
            <a:gdLst>
              <a:gd name="T0" fmla="*/ 916 w 916"/>
              <a:gd name="T1" fmla="*/ 47 h 71"/>
              <a:gd name="T2" fmla="*/ 847 w 916"/>
              <a:gd name="T3" fmla="*/ 5 h 71"/>
              <a:gd name="T4" fmla="*/ 744 w 916"/>
              <a:gd name="T5" fmla="*/ 71 h 71"/>
              <a:gd name="T6" fmla="*/ 644 w 916"/>
              <a:gd name="T7" fmla="*/ 3 h 71"/>
              <a:gd name="T8" fmla="*/ 549 w 916"/>
              <a:gd name="T9" fmla="*/ 71 h 71"/>
              <a:gd name="T10" fmla="*/ 455 w 916"/>
              <a:gd name="T11" fmla="*/ 3 h 71"/>
              <a:gd name="T12" fmla="*/ 355 w 916"/>
              <a:gd name="T13" fmla="*/ 71 h 71"/>
              <a:gd name="T14" fmla="*/ 261 w 916"/>
              <a:gd name="T15" fmla="*/ 3 h 71"/>
              <a:gd name="T16" fmla="*/ 167 w 916"/>
              <a:gd name="T17" fmla="*/ 71 h 71"/>
              <a:gd name="T18" fmla="*/ 67 w 916"/>
              <a:gd name="T19" fmla="*/ 3 h 71"/>
              <a:gd name="T20" fmla="*/ 0 w 916"/>
              <a:gd name="T21" fmla="*/ 54 h 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16"/>
              <a:gd name="T34" fmla="*/ 0 h 71"/>
              <a:gd name="T35" fmla="*/ 916 w 916"/>
              <a:gd name="T36" fmla="*/ 71 h 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16" h="71">
                <a:moveTo>
                  <a:pt x="916" y="47"/>
                </a:moveTo>
                <a:cubicBezTo>
                  <a:pt x="904" y="41"/>
                  <a:pt x="876" y="1"/>
                  <a:pt x="847" y="5"/>
                </a:cubicBezTo>
                <a:cubicBezTo>
                  <a:pt x="818" y="9"/>
                  <a:pt x="778" y="71"/>
                  <a:pt x="744" y="71"/>
                </a:cubicBezTo>
                <a:cubicBezTo>
                  <a:pt x="710" y="71"/>
                  <a:pt x="676" y="3"/>
                  <a:pt x="644" y="3"/>
                </a:cubicBezTo>
                <a:cubicBezTo>
                  <a:pt x="612" y="3"/>
                  <a:pt x="581" y="71"/>
                  <a:pt x="549" y="71"/>
                </a:cubicBezTo>
                <a:cubicBezTo>
                  <a:pt x="518" y="71"/>
                  <a:pt x="487" y="3"/>
                  <a:pt x="455" y="3"/>
                </a:cubicBezTo>
                <a:cubicBezTo>
                  <a:pt x="423" y="3"/>
                  <a:pt x="387" y="71"/>
                  <a:pt x="355" y="71"/>
                </a:cubicBezTo>
                <a:cubicBezTo>
                  <a:pt x="323" y="71"/>
                  <a:pt x="292" y="3"/>
                  <a:pt x="261" y="3"/>
                </a:cubicBezTo>
                <a:cubicBezTo>
                  <a:pt x="230" y="3"/>
                  <a:pt x="199" y="71"/>
                  <a:pt x="167" y="71"/>
                </a:cubicBezTo>
                <a:cubicBezTo>
                  <a:pt x="135" y="71"/>
                  <a:pt x="95" y="6"/>
                  <a:pt x="67" y="3"/>
                </a:cubicBezTo>
                <a:cubicBezTo>
                  <a:pt x="39" y="0"/>
                  <a:pt x="14" y="44"/>
                  <a:pt x="0" y="54"/>
                </a:cubicBezTo>
              </a:path>
            </a:pathLst>
          </a:custGeom>
          <a:noFill/>
          <a:ln w="38100" cmpd="sng">
            <a:solidFill>
              <a:srgbClr val="FF6600"/>
            </a:solidFill>
            <a:round/>
            <a:headEnd type="none" w="med" len="med"/>
            <a:tailEnd type="none" w="med" len="med"/>
          </a:ln>
        </p:spPr>
        <p:txBody>
          <a:bodyPr/>
          <a:lstStyle/>
          <a:p>
            <a:endParaRPr lang="en-US"/>
          </a:p>
        </p:txBody>
      </p:sp>
      <p:sp>
        <p:nvSpPr>
          <p:cNvPr id="1409054" name="Line 30"/>
          <p:cNvSpPr>
            <a:spLocks noChangeShapeType="1"/>
          </p:cNvSpPr>
          <p:nvPr/>
        </p:nvSpPr>
        <p:spPr bwMode="auto">
          <a:xfrm>
            <a:off x="6088063" y="1524000"/>
            <a:ext cx="838200" cy="685800"/>
          </a:xfrm>
          <a:prstGeom prst="line">
            <a:avLst/>
          </a:prstGeom>
          <a:noFill/>
          <a:ln w="38100">
            <a:solidFill>
              <a:schemeClr val="tx1"/>
            </a:solidFill>
            <a:round/>
            <a:headEnd type="triangle" w="med" len="med"/>
            <a:tailEnd/>
          </a:ln>
        </p:spPr>
        <p:txBody>
          <a:bodyPr/>
          <a:lstStyle/>
          <a:p>
            <a:endParaRPr lang="en-US"/>
          </a:p>
        </p:txBody>
      </p:sp>
      <p:sp>
        <p:nvSpPr>
          <p:cNvPr id="1409055" name="Line 31"/>
          <p:cNvSpPr>
            <a:spLocks noChangeShapeType="1"/>
          </p:cNvSpPr>
          <p:nvPr/>
        </p:nvSpPr>
        <p:spPr bwMode="auto">
          <a:xfrm flipV="1">
            <a:off x="6088063" y="2971800"/>
            <a:ext cx="822325" cy="609600"/>
          </a:xfrm>
          <a:prstGeom prst="line">
            <a:avLst/>
          </a:prstGeom>
          <a:noFill/>
          <a:ln w="38100">
            <a:solidFill>
              <a:schemeClr val="tx1"/>
            </a:solidFill>
            <a:round/>
            <a:headEnd type="triangle" w="med" len="med"/>
            <a:tailEnd/>
          </a:ln>
        </p:spPr>
        <p:txBody>
          <a:bodyPr/>
          <a:lstStyle/>
          <a:p>
            <a:endParaRPr lang="en-US"/>
          </a:p>
        </p:txBody>
      </p:sp>
      <p:sp>
        <p:nvSpPr>
          <p:cNvPr id="1409056" name="Line 32"/>
          <p:cNvSpPr>
            <a:spLocks noChangeShapeType="1"/>
          </p:cNvSpPr>
          <p:nvPr/>
        </p:nvSpPr>
        <p:spPr bwMode="auto">
          <a:xfrm>
            <a:off x="7026275" y="2971800"/>
            <a:ext cx="990600" cy="533400"/>
          </a:xfrm>
          <a:prstGeom prst="line">
            <a:avLst/>
          </a:prstGeom>
          <a:noFill/>
          <a:ln w="38100">
            <a:solidFill>
              <a:schemeClr val="tx1"/>
            </a:solidFill>
            <a:round/>
            <a:headEnd type="triangle" w="med" len="med"/>
            <a:tailEnd/>
          </a:ln>
        </p:spPr>
        <p:txBody>
          <a:bodyPr/>
          <a:lstStyle/>
          <a:p>
            <a:endParaRPr lang="en-US"/>
          </a:p>
        </p:txBody>
      </p:sp>
      <p:sp>
        <p:nvSpPr>
          <p:cNvPr id="1409057" name="Line 33"/>
          <p:cNvSpPr>
            <a:spLocks noChangeShapeType="1"/>
          </p:cNvSpPr>
          <p:nvPr/>
        </p:nvSpPr>
        <p:spPr bwMode="auto">
          <a:xfrm flipV="1">
            <a:off x="7011988" y="1600200"/>
            <a:ext cx="914400" cy="609600"/>
          </a:xfrm>
          <a:prstGeom prst="line">
            <a:avLst/>
          </a:prstGeom>
          <a:noFill/>
          <a:ln w="38100">
            <a:solidFill>
              <a:schemeClr val="tx1"/>
            </a:solidFill>
            <a:round/>
            <a:headEnd type="triangle" w="med" len="med"/>
            <a:tailEnd/>
          </a:ln>
        </p:spPr>
        <p:txBody>
          <a:bodyPr/>
          <a:lstStyle/>
          <a:p>
            <a:endParaRPr lang="en-US"/>
          </a:p>
        </p:txBody>
      </p:sp>
      <p:sp>
        <p:nvSpPr>
          <p:cNvPr id="1409058" name="Line 34"/>
          <p:cNvSpPr>
            <a:spLocks noChangeShapeType="1"/>
          </p:cNvSpPr>
          <p:nvPr/>
        </p:nvSpPr>
        <p:spPr bwMode="auto">
          <a:xfrm flipV="1">
            <a:off x="5916613" y="1600200"/>
            <a:ext cx="0" cy="2243138"/>
          </a:xfrm>
          <a:prstGeom prst="line">
            <a:avLst/>
          </a:prstGeom>
          <a:noFill/>
          <a:ln w="9525">
            <a:solidFill>
              <a:schemeClr val="tx1"/>
            </a:solidFill>
            <a:round/>
            <a:headEnd/>
            <a:tailEnd type="triangle" w="med" len="med"/>
          </a:ln>
        </p:spPr>
        <p:txBody>
          <a:bodyPr/>
          <a:lstStyle/>
          <a:p>
            <a:endParaRPr lang="en-US"/>
          </a:p>
        </p:txBody>
      </p:sp>
      <p:sp>
        <p:nvSpPr>
          <p:cNvPr id="1409059" name="Line 35"/>
          <p:cNvSpPr>
            <a:spLocks noChangeShapeType="1"/>
          </p:cNvSpPr>
          <p:nvPr/>
        </p:nvSpPr>
        <p:spPr bwMode="auto">
          <a:xfrm>
            <a:off x="5772150" y="3727450"/>
            <a:ext cx="3033713" cy="1588"/>
          </a:xfrm>
          <a:prstGeom prst="line">
            <a:avLst/>
          </a:prstGeom>
          <a:noFill/>
          <a:ln w="9525">
            <a:solidFill>
              <a:schemeClr val="tx1"/>
            </a:solidFill>
            <a:round/>
            <a:headEnd/>
            <a:tailEnd type="triangle" w="med" len="med"/>
          </a:ln>
        </p:spPr>
        <p:txBody>
          <a:bodyPr/>
          <a:lstStyle/>
          <a:p>
            <a:endParaRPr lang="en-US"/>
          </a:p>
        </p:txBody>
      </p:sp>
      <p:sp>
        <p:nvSpPr>
          <p:cNvPr id="1409060" name="Text Box 36"/>
          <p:cNvSpPr txBox="1">
            <a:spLocks noChangeArrowheads="1"/>
          </p:cNvSpPr>
          <p:nvPr/>
        </p:nvSpPr>
        <p:spPr bwMode="auto">
          <a:xfrm rot="-5400000">
            <a:off x="5080793" y="2361407"/>
            <a:ext cx="1408113" cy="457200"/>
          </a:xfrm>
          <a:prstGeom prst="rect">
            <a:avLst/>
          </a:prstGeom>
          <a:noFill/>
          <a:ln w="9525">
            <a:noFill/>
            <a:miter lim="800000"/>
            <a:headEnd/>
            <a:tailEnd/>
          </a:ln>
        </p:spPr>
        <p:txBody>
          <a:bodyPr>
            <a:spAutoFit/>
          </a:bodyPr>
          <a:lstStyle/>
          <a:p>
            <a:pPr>
              <a:spcBef>
                <a:spcPct val="50000"/>
              </a:spcBef>
            </a:pPr>
            <a:r>
              <a:rPr lang="en-US" sz="2400">
                <a:solidFill>
                  <a:schemeClr val="accent2"/>
                </a:solidFill>
                <a:latin typeface="Arial" pitchFamily="34" charset="0"/>
              </a:rPr>
              <a:t>SPACE</a:t>
            </a:r>
          </a:p>
        </p:txBody>
      </p:sp>
      <p:sp>
        <p:nvSpPr>
          <p:cNvPr id="1409061" name="Text Box 37"/>
          <p:cNvSpPr txBox="1">
            <a:spLocks noChangeArrowheads="1"/>
          </p:cNvSpPr>
          <p:nvPr/>
        </p:nvSpPr>
        <p:spPr bwMode="auto">
          <a:xfrm>
            <a:off x="6875463" y="3689350"/>
            <a:ext cx="971550" cy="457200"/>
          </a:xfrm>
          <a:prstGeom prst="rect">
            <a:avLst/>
          </a:prstGeom>
          <a:noFill/>
          <a:ln w="9525">
            <a:noFill/>
            <a:miter lim="800000"/>
            <a:headEnd/>
            <a:tailEnd/>
          </a:ln>
        </p:spPr>
        <p:txBody>
          <a:bodyPr>
            <a:spAutoFit/>
          </a:bodyPr>
          <a:lstStyle/>
          <a:p>
            <a:pPr>
              <a:spcBef>
                <a:spcPct val="50000"/>
              </a:spcBef>
            </a:pPr>
            <a:r>
              <a:rPr lang="en-US" sz="2400">
                <a:solidFill>
                  <a:schemeClr val="accent2"/>
                </a:solidFill>
                <a:latin typeface="Arial" pitchFamily="34" charset="0"/>
              </a:rPr>
              <a:t>TIME</a:t>
            </a:r>
          </a:p>
        </p:txBody>
      </p:sp>
      <p:sp>
        <p:nvSpPr>
          <p:cNvPr id="1409062" name="Text Box 38"/>
          <p:cNvSpPr txBox="1">
            <a:spLocks noChangeArrowheads="1"/>
          </p:cNvSpPr>
          <p:nvPr/>
        </p:nvSpPr>
        <p:spPr bwMode="auto">
          <a:xfrm>
            <a:off x="6319838" y="1454150"/>
            <a:ext cx="687387"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rPr>
              <a:t>e</a:t>
            </a:r>
            <a:r>
              <a:rPr lang="en-US" sz="2400" baseline="30000">
                <a:latin typeface="Arial" pitchFamily="34" charset="0"/>
              </a:rPr>
              <a:t>+</a:t>
            </a:r>
            <a:endParaRPr lang="en-US" sz="2400">
              <a:latin typeface="Arial" pitchFamily="34" charset="0"/>
            </a:endParaRPr>
          </a:p>
        </p:txBody>
      </p:sp>
      <p:sp>
        <p:nvSpPr>
          <p:cNvPr id="1409063" name="Text Box 39"/>
          <p:cNvSpPr txBox="1">
            <a:spLocks noChangeArrowheads="1"/>
          </p:cNvSpPr>
          <p:nvPr/>
        </p:nvSpPr>
        <p:spPr bwMode="auto">
          <a:xfrm>
            <a:off x="7612063" y="1600200"/>
            <a:ext cx="687387"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rPr>
              <a:t>e</a:t>
            </a:r>
            <a:r>
              <a:rPr lang="en-US" sz="2400" baseline="30000">
                <a:latin typeface="Arial" pitchFamily="34" charset="0"/>
              </a:rPr>
              <a:t>+</a:t>
            </a:r>
            <a:endParaRPr lang="en-US" sz="2400">
              <a:latin typeface="Arial" pitchFamily="34" charset="0"/>
            </a:endParaRPr>
          </a:p>
        </p:txBody>
      </p:sp>
      <p:sp>
        <p:nvSpPr>
          <p:cNvPr id="1409064" name="Text Box 40"/>
          <p:cNvSpPr txBox="1">
            <a:spLocks noChangeArrowheads="1"/>
          </p:cNvSpPr>
          <p:nvPr/>
        </p:nvSpPr>
        <p:spPr bwMode="auto">
          <a:xfrm>
            <a:off x="5962650" y="3036888"/>
            <a:ext cx="687388"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rPr>
              <a:t>e</a:t>
            </a:r>
            <a:r>
              <a:rPr lang="en-US" sz="2400" baseline="30000">
                <a:latin typeface="Arial" pitchFamily="34" charset="0"/>
              </a:rPr>
              <a:t>+</a:t>
            </a:r>
            <a:endParaRPr lang="en-US" sz="2400">
              <a:latin typeface="Arial" pitchFamily="34" charset="0"/>
            </a:endParaRPr>
          </a:p>
        </p:txBody>
      </p:sp>
      <p:sp>
        <p:nvSpPr>
          <p:cNvPr id="1409065" name="Text Box 41"/>
          <p:cNvSpPr txBox="1">
            <a:spLocks noChangeArrowheads="1"/>
          </p:cNvSpPr>
          <p:nvPr/>
        </p:nvSpPr>
        <p:spPr bwMode="auto">
          <a:xfrm>
            <a:off x="7516813" y="3321050"/>
            <a:ext cx="687387"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rPr>
              <a:t>e</a:t>
            </a:r>
            <a:r>
              <a:rPr lang="en-US" sz="2400" baseline="30000">
                <a:latin typeface="Arial" pitchFamily="34" charset="0"/>
              </a:rPr>
              <a:t>+</a:t>
            </a:r>
            <a:endParaRPr lang="en-US" sz="2400">
              <a:latin typeface="Arial" pitchFamily="34" charset="0"/>
            </a:endParaRPr>
          </a:p>
        </p:txBody>
      </p:sp>
      <p:sp>
        <p:nvSpPr>
          <p:cNvPr id="1409066" name="Text Box 42"/>
          <p:cNvSpPr txBox="1">
            <a:spLocks noChangeArrowheads="1"/>
          </p:cNvSpPr>
          <p:nvPr/>
        </p:nvSpPr>
        <p:spPr bwMode="auto">
          <a:xfrm>
            <a:off x="7069138" y="2362200"/>
            <a:ext cx="439737"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sym typeface="Symbol" pitchFamily="18" charset="2"/>
              </a:rPr>
              <a:t></a:t>
            </a:r>
          </a:p>
        </p:txBody>
      </p:sp>
      <p:sp>
        <p:nvSpPr>
          <p:cNvPr id="1409067" name="Freeform 43"/>
          <p:cNvSpPr>
            <a:spLocks/>
          </p:cNvSpPr>
          <p:nvPr/>
        </p:nvSpPr>
        <p:spPr bwMode="auto">
          <a:xfrm rot="2728970">
            <a:off x="6824663" y="5629275"/>
            <a:ext cx="746125" cy="168275"/>
          </a:xfrm>
          <a:custGeom>
            <a:avLst/>
            <a:gdLst>
              <a:gd name="T0" fmla="*/ 916 w 916"/>
              <a:gd name="T1" fmla="*/ 47 h 71"/>
              <a:gd name="T2" fmla="*/ 847 w 916"/>
              <a:gd name="T3" fmla="*/ 5 h 71"/>
              <a:gd name="T4" fmla="*/ 744 w 916"/>
              <a:gd name="T5" fmla="*/ 71 h 71"/>
              <a:gd name="T6" fmla="*/ 644 w 916"/>
              <a:gd name="T7" fmla="*/ 3 h 71"/>
              <a:gd name="T8" fmla="*/ 549 w 916"/>
              <a:gd name="T9" fmla="*/ 71 h 71"/>
              <a:gd name="T10" fmla="*/ 455 w 916"/>
              <a:gd name="T11" fmla="*/ 3 h 71"/>
              <a:gd name="T12" fmla="*/ 355 w 916"/>
              <a:gd name="T13" fmla="*/ 71 h 71"/>
              <a:gd name="T14" fmla="*/ 261 w 916"/>
              <a:gd name="T15" fmla="*/ 3 h 71"/>
              <a:gd name="T16" fmla="*/ 167 w 916"/>
              <a:gd name="T17" fmla="*/ 71 h 71"/>
              <a:gd name="T18" fmla="*/ 67 w 916"/>
              <a:gd name="T19" fmla="*/ 3 h 71"/>
              <a:gd name="T20" fmla="*/ 0 w 916"/>
              <a:gd name="T21" fmla="*/ 54 h 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16"/>
              <a:gd name="T34" fmla="*/ 0 h 71"/>
              <a:gd name="T35" fmla="*/ 916 w 916"/>
              <a:gd name="T36" fmla="*/ 71 h 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16" h="71">
                <a:moveTo>
                  <a:pt x="916" y="47"/>
                </a:moveTo>
                <a:cubicBezTo>
                  <a:pt x="904" y="41"/>
                  <a:pt x="876" y="1"/>
                  <a:pt x="847" y="5"/>
                </a:cubicBezTo>
                <a:cubicBezTo>
                  <a:pt x="818" y="9"/>
                  <a:pt x="778" y="71"/>
                  <a:pt x="744" y="71"/>
                </a:cubicBezTo>
                <a:cubicBezTo>
                  <a:pt x="710" y="71"/>
                  <a:pt x="676" y="3"/>
                  <a:pt x="644" y="3"/>
                </a:cubicBezTo>
                <a:cubicBezTo>
                  <a:pt x="612" y="3"/>
                  <a:pt x="581" y="71"/>
                  <a:pt x="549" y="71"/>
                </a:cubicBezTo>
                <a:cubicBezTo>
                  <a:pt x="518" y="71"/>
                  <a:pt x="487" y="3"/>
                  <a:pt x="455" y="3"/>
                </a:cubicBezTo>
                <a:cubicBezTo>
                  <a:pt x="423" y="3"/>
                  <a:pt x="387" y="71"/>
                  <a:pt x="355" y="71"/>
                </a:cubicBezTo>
                <a:cubicBezTo>
                  <a:pt x="323" y="71"/>
                  <a:pt x="292" y="3"/>
                  <a:pt x="261" y="3"/>
                </a:cubicBezTo>
                <a:cubicBezTo>
                  <a:pt x="230" y="3"/>
                  <a:pt x="199" y="71"/>
                  <a:pt x="167" y="71"/>
                </a:cubicBezTo>
                <a:cubicBezTo>
                  <a:pt x="135" y="71"/>
                  <a:pt x="95" y="6"/>
                  <a:pt x="67" y="3"/>
                </a:cubicBezTo>
                <a:cubicBezTo>
                  <a:pt x="39" y="0"/>
                  <a:pt x="14" y="44"/>
                  <a:pt x="0" y="54"/>
                </a:cubicBezTo>
              </a:path>
            </a:pathLst>
          </a:custGeom>
          <a:noFill/>
          <a:ln w="38100" cmpd="sng">
            <a:solidFill>
              <a:srgbClr val="FF6600"/>
            </a:solidFill>
            <a:round/>
            <a:headEnd type="none" w="med" len="med"/>
            <a:tailEnd type="none" w="med" len="med"/>
          </a:ln>
        </p:spPr>
        <p:txBody>
          <a:bodyPr/>
          <a:lstStyle/>
          <a:p>
            <a:endParaRPr lang="en-US"/>
          </a:p>
        </p:txBody>
      </p:sp>
      <p:sp>
        <p:nvSpPr>
          <p:cNvPr id="1409068" name="Line 44"/>
          <p:cNvSpPr>
            <a:spLocks noChangeShapeType="1"/>
          </p:cNvSpPr>
          <p:nvPr/>
        </p:nvSpPr>
        <p:spPr bwMode="auto">
          <a:xfrm>
            <a:off x="6070600" y="4724400"/>
            <a:ext cx="838200" cy="685800"/>
          </a:xfrm>
          <a:prstGeom prst="line">
            <a:avLst/>
          </a:prstGeom>
          <a:noFill/>
          <a:ln w="38100">
            <a:solidFill>
              <a:schemeClr val="tx1"/>
            </a:solidFill>
            <a:round/>
            <a:headEnd type="triangle" w="med" len="med"/>
            <a:tailEnd/>
          </a:ln>
        </p:spPr>
        <p:txBody>
          <a:bodyPr/>
          <a:lstStyle/>
          <a:p>
            <a:endParaRPr lang="en-US"/>
          </a:p>
        </p:txBody>
      </p:sp>
      <p:sp>
        <p:nvSpPr>
          <p:cNvPr id="1409069" name="Line 45"/>
          <p:cNvSpPr>
            <a:spLocks noChangeShapeType="1"/>
          </p:cNvSpPr>
          <p:nvPr/>
        </p:nvSpPr>
        <p:spPr bwMode="auto">
          <a:xfrm flipV="1">
            <a:off x="6908800" y="4800600"/>
            <a:ext cx="914400" cy="609600"/>
          </a:xfrm>
          <a:prstGeom prst="line">
            <a:avLst/>
          </a:prstGeom>
          <a:noFill/>
          <a:ln w="38100">
            <a:solidFill>
              <a:schemeClr val="tx1"/>
            </a:solidFill>
            <a:round/>
            <a:headEnd type="triangle" w="med" len="med"/>
            <a:tailEnd/>
          </a:ln>
        </p:spPr>
        <p:txBody>
          <a:bodyPr/>
          <a:lstStyle/>
          <a:p>
            <a:endParaRPr lang="en-US"/>
          </a:p>
        </p:txBody>
      </p:sp>
      <p:sp>
        <p:nvSpPr>
          <p:cNvPr id="1409070" name="Line 46"/>
          <p:cNvSpPr>
            <a:spLocks noChangeShapeType="1"/>
          </p:cNvSpPr>
          <p:nvPr/>
        </p:nvSpPr>
        <p:spPr bwMode="auto">
          <a:xfrm flipV="1">
            <a:off x="5899150" y="4248150"/>
            <a:ext cx="0" cy="2243138"/>
          </a:xfrm>
          <a:prstGeom prst="line">
            <a:avLst/>
          </a:prstGeom>
          <a:noFill/>
          <a:ln w="9525">
            <a:solidFill>
              <a:schemeClr val="tx1"/>
            </a:solidFill>
            <a:round/>
            <a:headEnd/>
            <a:tailEnd type="triangle" w="med" len="med"/>
          </a:ln>
        </p:spPr>
        <p:txBody>
          <a:bodyPr/>
          <a:lstStyle/>
          <a:p>
            <a:endParaRPr lang="en-US"/>
          </a:p>
        </p:txBody>
      </p:sp>
      <p:sp>
        <p:nvSpPr>
          <p:cNvPr id="1409071" name="Line 47"/>
          <p:cNvSpPr>
            <a:spLocks noChangeShapeType="1"/>
          </p:cNvSpPr>
          <p:nvPr/>
        </p:nvSpPr>
        <p:spPr bwMode="auto">
          <a:xfrm>
            <a:off x="5754688" y="6375400"/>
            <a:ext cx="3033712" cy="1588"/>
          </a:xfrm>
          <a:prstGeom prst="line">
            <a:avLst/>
          </a:prstGeom>
          <a:noFill/>
          <a:ln w="9525">
            <a:solidFill>
              <a:schemeClr val="tx1"/>
            </a:solidFill>
            <a:round/>
            <a:headEnd/>
            <a:tailEnd type="triangle" w="med" len="med"/>
          </a:ln>
        </p:spPr>
        <p:txBody>
          <a:bodyPr/>
          <a:lstStyle/>
          <a:p>
            <a:endParaRPr lang="en-US"/>
          </a:p>
        </p:txBody>
      </p:sp>
      <p:sp>
        <p:nvSpPr>
          <p:cNvPr id="1409072" name="Text Box 48"/>
          <p:cNvSpPr txBox="1">
            <a:spLocks noChangeArrowheads="1"/>
          </p:cNvSpPr>
          <p:nvPr/>
        </p:nvSpPr>
        <p:spPr bwMode="auto">
          <a:xfrm rot="-5400000">
            <a:off x="5063331" y="5009357"/>
            <a:ext cx="1408113" cy="457200"/>
          </a:xfrm>
          <a:prstGeom prst="rect">
            <a:avLst/>
          </a:prstGeom>
          <a:noFill/>
          <a:ln w="9525">
            <a:noFill/>
            <a:miter lim="800000"/>
            <a:headEnd/>
            <a:tailEnd/>
          </a:ln>
        </p:spPr>
        <p:txBody>
          <a:bodyPr>
            <a:spAutoFit/>
          </a:bodyPr>
          <a:lstStyle/>
          <a:p>
            <a:pPr>
              <a:spcBef>
                <a:spcPct val="50000"/>
              </a:spcBef>
            </a:pPr>
            <a:r>
              <a:rPr lang="en-US" sz="2400">
                <a:solidFill>
                  <a:schemeClr val="accent2"/>
                </a:solidFill>
                <a:latin typeface="Arial" pitchFamily="34" charset="0"/>
              </a:rPr>
              <a:t>SPACE</a:t>
            </a:r>
          </a:p>
        </p:txBody>
      </p:sp>
      <p:sp>
        <p:nvSpPr>
          <p:cNvPr id="1409073" name="Text Box 49"/>
          <p:cNvSpPr txBox="1">
            <a:spLocks noChangeArrowheads="1"/>
          </p:cNvSpPr>
          <p:nvPr/>
        </p:nvSpPr>
        <p:spPr bwMode="auto">
          <a:xfrm>
            <a:off x="6858000" y="6337300"/>
            <a:ext cx="971550" cy="457200"/>
          </a:xfrm>
          <a:prstGeom prst="rect">
            <a:avLst/>
          </a:prstGeom>
          <a:noFill/>
          <a:ln w="9525">
            <a:noFill/>
            <a:miter lim="800000"/>
            <a:headEnd/>
            <a:tailEnd/>
          </a:ln>
        </p:spPr>
        <p:txBody>
          <a:bodyPr>
            <a:spAutoFit/>
          </a:bodyPr>
          <a:lstStyle/>
          <a:p>
            <a:pPr>
              <a:spcBef>
                <a:spcPct val="50000"/>
              </a:spcBef>
            </a:pPr>
            <a:r>
              <a:rPr lang="en-US" sz="2400">
                <a:solidFill>
                  <a:schemeClr val="accent2"/>
                </a:solidFill>
                <a:latin typeface="Arial" pitchFamily="34" charset="0"/>
              </a:rPr>
              <a:t>TIME</a:t>
            </a:r>
          </a:p>
        </p:txBody>
      </p:sp>
      <p:sp>
        <p:nvSpPr>
          <p:cNvPr id="1409074" name="Text Box 50"/>
          <p:cNvSpPr txBox="1">
            <a:spLocks noChangeArrowheads="1"/>
          </p:cNvSpPr>
          <p:nvPr/>
        </p:nvSpPr>
        <p:spPr bwMode="auto">
          <a:xfrm>
            <a:off x="6238875" y="4535488"/>
            <a:ext cx="687388"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rPr>
              <a:t>e</a:t>
            </a:r>
            <a:r>
              <a:rPr lang="en-US" sz="2400" baseline="30000">
                <a:latin typeface="Arial" pitchFamily="34" charset="0"/>
              </a:rPr>
              <a:t>+</a:t>
            </a:r>
            <a:endParaRPr lang="en-US" sz="2400">
              <a:latin typeface="Arial" pitchFamily="34" charset="0"/>
            </a:endParaRPr>
          </a:p>
        </p:txBody>
      </p:sp>
      <p:sp>
        <p:nvSpPr>
          <p:cNvPr id="1409075" name="Text Box 51"/>
          <p:cNvSpPr txBox="1">
            <a:spLocks noChangeArrowheads="1"/>
          </p:cNvSpPr>
          <p:nvPr/>
        </p:nvSpPr>
        <p:spPr bwMode="auto">
          <a:xfrm>
            <a:off x="7594600" y="4800600"/>
            <a:ext cx="687388"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rPr>
              <a:t>e</a:t>
            </a:r>
            <a:r>
              <a:rPr lang="en-US" sz="2400" baseline="30000">
                <a:latin typeface="Arial" pitchFamily="34" charset="0"/>
              </a:rPr>
              <a:t>+</a:t>
            </a:r>
            <a:endParaRPr lang="en-US" sz="2400">
              <a:latin typeface="Arial" pitchFamily="34" charset="0"/>
            </a:endParaRPr>
          </a:p>
        </p:txBody>
      </p:sp>
      <p:sp>
        <p:nvSpPr>
          <p:cNvPr id="1409076" name="Text Box 52"/>
          <p:cNvSpPr txBox="1">
            <a:spLocks noChangeArrowheads="1"/>
          </p:cNvSpPr>
          <p:nvPr/>
        </p:nvSpPr>
        <p:spPr bwMode="auto">
          <a:xfrm>
            <a:off x="7556500" y="5743575"/>
            <a:ext cx="439738"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sym typeface="Symbol" pitchFamily="18" charset="2"/>
              </a:rPr>
              <a: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09026">
                                            <p:txEl>
                                              <p:pRg st="0" end="0"/>
                                            </p:txEl>
                                          </p:spTgt>
                                        </p:tgtEl>
                                        <p:attrNameLst>
                                          <p:attrName>style.visibility</p:attrName>
                                        </p:attrNameLst>
                                      </p:cBhvr>
                                      <p:to>
                                        <p:strVal val="visible"/>
                                      </p:to>
                                    </p:set>
                                    <p:anim calcmode="lin" valueType="num">
                                      <p:cBhvr additive="base">
                                        <p:cTn id="7" dur="500" fill="hold"/>
                                        <p:tgtEl>
                                          <p:spTgt spid="140902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0902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09026">
                                            <p:txEl>
                                              <p:pRg st="1" end="1"/>
                                            </p:txEl>
                                          </p:spTgt>
                                        </p:tgtEl>
                                        <p:attrNameLst>
                                          <p:attrName>style.visibility</p:attrName>
                                        </p:attrNameLst>
                                      </p:cBhvr>
                                      <p:to>
                                        <p:strVal val="visible"/>
                                      </p:to>
                                    </p:set>
                                    <p:anim calcmode="lin" valueType="num">
                                      <p:cBhvr additive="base">
                                        <p:cTn id="13" dur="500" fill="hold"/>
                                        <p:tgtEl>
                                          <p:spTgt spid="140902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0902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409054"/>
                                        </p:tgtEl>
                                        <p:attrNameLst>
                                          <p:attrName>style.visibility</p:attrName>
                                        </p:attrNameLst>
                                      </p:cBhvr>
                                      <p:to>
                                        <p:strVal val="visible"/>
                                      </p:to>
                                    </p:set>
                                    <p:animEffect transition="in" filter="wipe(left)">
                                      <p:cBhvr>
                                        <p:cTn id="19" dur="3000"/>
                                        <p:tgtEl>
                                          <p:spTgt spid="1409054"/>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409055"/>
                                        </p:tgtEl>
                                        <p:attrNameLst>
                                          <p:attrName>style.visibility</p:attrName>
                                        </p:attrNameLst>
                                      </p:cBhvr>
                                      <p:to>
                                        <p:strVal val="visible"/>
                                      </p:to>
                                    </p:set>
                                    <p:animEffect transition="in" filter="wipe(left)">
                                      <p:cBhvr>
                                        <p:cTn id="22" dur="3000"/>
                                        <p:tgtEl>
                                          <p:spTgt spid="1409055"/>
                                        </p:tgtEl>
                                      </p:cBhvr>
                                    </p:animEffect>
                                  </p:childTnLst>
                                </p:cTn>
                              </p:par>
                            </p:childTnLst>
                          </p:cTn>
                        </p:par>
                        <p:par>
                          <p:cTn id="23" fill="hold">
                            <p:stCondLst>
                              <p:cond delay="3000"/>
                            </p:stCondLst>
                            <p:childTnLst>
                              <p:par>
                                <p:cTn id="24" presetID="22" presetClass="entr" presetSubtype="8" fill="hold" grpId="0" nodeType="afterEffect">
                                  <p:stCondLst>
                                    <p:cond delay="0"/>
                                  </p:stCondLst>
                                  <p:childTnLst>
                                    <p:set>
                                      <p:cBhvr>
                                        <p:cTn id="25" dur="1" fill="hold">
                                          <p:stCondLst>
                                            <p:cond delay="0"/>
                                          </p:stCondLst>
                                        </p:cTn>
                                        <p:tgtEl>
                                          <p:spTgt spid="1409053"/>
                                        </p:tgtEl>
                                        <p:attrNameLst>
                                          <p:attrName>style.visibility</p:attrName>
                                        </p:attrNameLst>
                                      </p:cBhvr>
                                      <p:to>
                                        <p:strVal val="visible"/>
                                      </p:to>
                                    </p:set>
                                    <p:animEffect transition="in" filter="wipe(left)">
                                      <p:cBhvr>
                                        <p:cTn id="26" dur="2000"/>
                                        <p:tgtEl>
                                          <p:spTgt spid="1409053"/>
                                        </p:tgtEl>
                                      </p:cBhvr>
                                    </p:animEffect>
                                  </p:childTnLst>
                                  <p:subTnLst>
                                    <p:audio>
                                      <p:cMediaNode>
                                        <p:cTn display="0" masterRel="sameClick">
                                          <p:stCondLst>
                                            <p:cond evt="begin" delay="0">
                                              <p:tn val="24"/>
                                            </p:cond>
                                          </p:stCondLst>
                                          <p:endCondLst>
                                            <p:cond evt="onStopAudio" delay="0">
                                              <p:tgtEl>
                                                <p:sldTgt/>
                                              </p:tgtEl>
                                            </p:cond>
                                          </p:endCondLst>
                                        </p:cTn>
                                        <p:tgtEl>
                                          <p:sndTgt r:embed="rId5" name="chimes.wav"/>
                                        </p:tgtEl>
                                      </p:cMediaNode>
                                    </p:audio>
                                  </p:subTnLst>
                                </p:cTn>
                              </p:par>
                            </p:childTnLst>
                          </p:cTn>
                        </p:par>
                        <p:par>
                          <p:cTn id="27" fill="hold">
                            <p:stCondLst>
                              <p:cond delay="5000"/>
                            </p:stCondLst>
                            <p:childTnLst>
                              <p:par>
                                <p:cTn id="28" presetID="22" presetClass="entr" presetSubtype="8" fill="hold" grpId="0" nodeType="afterEffect">
                                  <p:stCondLst>
                                    <p:cond delay="0"/>
                                  </p:stCondLst>
                                  <p:childTnLst>
                                    <p:set>
                                      <p:cBhvr>
                                        <p:cTn id="29" dur="1" fill="hold">
                                          <p:stCondLst>
                                            <p:cond delay="0"/>
                                          </p:stCondLst>
                                        </p:cTn>
                                        <p:tgtEl>
                                          <p:spTgt spid="1409056"/>
                                        </p:tgtEl>
                                        <p:attrNameLst>
                                          <p:attrName>style.visibility</p:attrName>
                                        </p:attrNameLst>
                                      </p:cBhvr>
                                      <p:to>
                                        <p:strVal val="visible"/>
                                      </p:to>
                                    </p:set>
                                    <p:animEffect transition="in" filter="wipe(left)">
                                      <p:cBhvr>
                                        <p:cTn id="30" dur="3000"/>
                                        <p:tgtEl>
                                          <p:spTgt spid="1409056"/>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409057"/>
                                        </p:tgtEl>
                                        <p:attrNameLst>
                                          <p:attrName>style.visibility</p:attrName>
                                        </p:attrNameLst>
                                      </p:cBhvr>
                                      <p:to>
                                        <p:strVal val="visible"/>
                                      </p:to>
                                    </p:set>
                                    <p:animEffect transition="in" filter="wipe(left)">
                                      <p:cBhvr>
                                        <p:cTn id="33" dur="3000"/>
                                        <p:tgtEl>
                                          <p:spTgt spid="1409057"/>
                                        </p:tgtEl>
                                      </p:cBhvr>
                                    </p:animEffect>
                                  </p:childTnLst>
                                </p:cTn>
                              </p:par>
                            </p:childTnLst>
                          </p:cTn>
                        </p:par>
                        <p:par>
                          <p:cTn id="34" fill="hold">
                            <p:stCondLst>
                              <p:cond delay="8000"/>
                            </p:stCondLst>
                            <p:childTnLst>
                              <p:par>
                                <p:cTn id="35" presetID="22" presetClass="entr" presetSubtype="4" fill="hold" grpId="0" nodeType="afterEffect">
                                  <p:stCondLst>
                                    <p:cond delay="0"/>
                                  </p:stCondLst>
                                  <p:childTnLst>
                                    <p:set>
                                      <p:cBhvr>
                                        <p:cTn id="36" dur="1" fill="hold">
                                          <p:stCondLst>
                                            <p:cond delay="0"/>
                                          </p:stCondLst>
                                        </p:cTn>
                                        <p:tgtEl>
                                          <p:spTgt spid="1409058"/>
                                        </p:tgtEl>
                                        <p:attrNameLst>
                                          <p:attrName>style.visibility</p:attrName>
                                        </p:attrNameLst>
                                      </p:cBhvr>
                                      <p:to>
                                        <p:strVal val="visible"/>
                                      </p:to>
                                    </p:set>
                                    <p:animEffect transition="in" filter="wipe(down)">
                                      <p:cBhvr>
                                        <p:cTn id="37" dur="2000"/>
                                        <p:tgtEl>
                                          <p:spTgt spid="1409058"/>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409059"/>
                                        </p:tgtEl>
                                        <p:attrNameLst>
                                          <p:attrName>style.visibility</p:attrName>
                                        </p:attrNameLst>
                                      </p:cBhvr>
                                      <p:to>
                                        <p:strVal val="visible"/>
                                      </p:to>
                                    </p:set>
                                    <p:animEffect transition="in" filter="wipe(left)">
                                      <p:cBhvr>
                                        <p:cTn id="40" dur="2000"/>
                                        <p:tgtEl>
                                          <p:spTgt spid="1409059"/>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409060"/>
                                        </p:tgtEl>
                                        <p:attrNameLst>
                                          <p:attrName>style.visibility</p:attrName>
                                        </p:attrNameLst>
                                      </p:cBhvr>
                                      <p:to>
                                        <p:strVal val="visible"/>
                                      </p:to>
                                    </p:set>
                                    <p:animEffect transition="in" filter="wipe(down)">
                                      <p:cBhvr>
                                        <p:cTn id="43" dur="2000"/>
                                        <p:tgtEl>
                                          <p:spTgt spid="1409060"/>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409061"/>
                                        </p:tgtEl>
                                        <p:attrNameLst>
                                          <p:attrName>style.visibility</p:attrName>
                                        </p:attrNameLst>
                                      </p:cBhvr>
                                      <p:to>
                                        <p:strVal val="visible"/>
                                      </p:to>
                                    </p:set>
                                    <p:animEffect transition="in" filter="wipe(left)">
                                      <p:cBhvr>
                                        <p:cTn id="46" dur="2000"/>
                                        <p:tgtEl>
                                          <p:spTgt spid="1409061"/>
                                        </p:tgtEl>
                                      </p:cBhvr>
                                    </p:animEffect>
                                  </p:childTnLst>
                                </p:cTn>
                              </p:par>
                            </p:childTnLst>
                          </p:cTn>
                        </p:par>
                        <p:par>
                          <p:cTn id="47" fill="hold">
                            <p:stCondLst>
                              <p:cond delay="10000"/>
                            </p:stCondLst>
                            <p:childTnLst>
                              <p:par>
                                <p:cTn id="48" presetID="10" presetClass="entr" presetSubtype="0" fill="hold" grpId="0" nodeType="afterEffect">
                                  <p:stCondLst>
                                    <p:cond delay="0"/>
                                  </p:stCondLst>
                                  <p:childTnLst>
                                    <p:set>
                                      <p:cBhvr>
                                        <p:cTn id="49" dur="1" fill="hold">
                                          <p:stCondLst>
                                            <p:cond delay="0"/>
                                          </p:stCondLst>
                                        </p:cTn>
                                        <p:tgtEl>
                                          <p:spTgt spid="1409062"/>
                                        </p:tgtEl>
                                        <p:attrNameLst>
                                          <p:attrName>style.visibility</p:attrName>
                                        </p:attrNameLst>
                                      </p:cBhvr>
                                      <p:to>
                                        <p:strVal val="visible"/>
                                      </p:to>
                                    </p:set>
                                    <p:animEffect transition="in" filter="fade">
                                      <p:cBhvr>
                                        <p:cTn id="50" dur="2000"/>
                                        <p:tgtEl>
                                          <p:spTgt spid="140906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409063"/>
                                        </p:tgtEl>
                                        <p:attrNameLst>
                                          <p:attrName>style.visibility</p:attrName>
                                        </p:attrNameLst>
                                      </p:cBhvr>
                                      <p:to>
                                        <p:strVal val="visible"/>
                                      </p:to>
                                    </p:set>
                                    <p:animEffect transition="in" filter="fade">
                                      <p:cBhvr>
                                        <p:cTn id="53" dur="2000"/>
                                        <p:tgtEl>
                                          <p:spTgt spid="140906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409064"/>
                                        </p:tgtEl>
                                        <p:attrNameLst>
                                          <p:attrName>style.visibility</p:attrName>
                                        </p:attrNameLst>
                                      </p:cBhvr>
                                      <p:to>
                                        <p:strVal val="visible"/>
                                      </p:to>
                                    </p:set>
                                    <p:animEffect transition="in" filter="fade">
                                      <p:cBhvr>
                                        <p:cTn id="56" dur="2000"/>
                                        <p:tgtEl>
                                          <p:spTgt spid="140906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409065"/>
                                        </p:tgtEl>
                                        <p:attrNameLst>
                                          <p:attrName>style.visibility</p:attrName>
                                        </p:attrNameLst>
                                      </p:cBhvr>
                                      <p:to>
                                        <p:strVal val="visible"/>
                                      </p:to>
                                    </p:set>
                                    <p:animEffect transition="in" filter="fade">
                                      <p:cBhvr>
                                        <p:cTn id="59" dur="2000"/>
                                        <p:tgtEl>
                                          <p:spTgt spid="140906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409066"/>
                                        </p:tgtEl>
                                        <p:attrNameLst>
                                          <p:attrName>style.visibility</p:attrName>
                                        </p:attrNameLst>
                                      </p:cBhvr>
                                      <p:to>
                                        <p:strVal val="visible"/>
                                      </p:to>
                                    </p:set>
                                    <p:animEffect transition="in" filter="fade">
                                      <p:cBhvr>
                                        <p:cTn id="62" dur="2000"/>
                                        <p:tgtEl>
                                          <p:spTgt spid="1409066"/>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409026">
                                            <p:txEl>
                                              <p:pRg st="3" end="3"/>
                                            </p:txEl>
                                          </p:spTgt>
                                        </p:tgtEl>
                                        <p:attrNameLst>
                                          <p:attrName>style.visibility</p:attrName>
                                        </p:attrNameLst>
                                      </p:cBhvr>
                                      <p:to>
                                        <p:strVal val="visible"/>
                                      </p:to>
                                    </p:set>
                                    <p:anim calcmode="lin" valueType="num">
                                      <p:cBhvr additive="base">
                                        <p:cTn id="67" dur="500" fill="hold"/>
                                        <p:tgtEl>
                                          <p:spTgt spid="1409026">
                                            <p:txEl>
                                              <p:pRg st="3" end="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40902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4" name="arrow.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409026">
                                            <p:txEl>
                                              <p:pRg st="4" end="4"/>
                                            </p:txEl>
                                          </p:spTgt>
                                        </p:tgtEl>
                                        <p:attrNameLst>
                                          <p:attrName>style.visibility</p:attrName>
                                        </p:attrNameLst>
                                      </p:cBhvr>
                                      <p:to>
                                        <p:strVal val="visible"/>
                                      </p:to>
                                    </p:set>
                                    <p:anim calcmode="lin" valueType="num">
                                      <p:cBhvr additive="base">
                                        <p:cTn id="73" dur="500" fill="hold"/>
                                        <p:tgtEl>
                                          <p:spTgt spid="1409026">
                                            <p:txEl>
                                              <p:pRg st="4" end="4"/>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40902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4" name="arrow.wav"/>
                                        </p:tgtEl>
                                      </p:cMediaNode>
                                    </p:audio>
                                  </p:sub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1409068"/>
                                        </p:tgtEl>
                                        <p:attrNameLst>
                                          <p:attrName>style.visibility</p:attrName>
                                        </p:attrNameLst>
                                      </p:cBhvr>
                                      <p:to>
                                        <p:strVal val="visible"/>
                                      </p:to>
                                    </p:set>
                                    <p:animEffect transition="in" filter="wipe(left)">
                                      <p:cBhvr>
                                        <p:cTn id="79" dur="3000"/>
                                        <p:tgtEl>
                                          <p:spTgt spid="1409068"/>
                                        </p:tgtEl>
                                      </p:cBhvr>
                                    </p:animEffect>
                                  </p:childTnLst>
                                </p:cTn>
                              </p:par>
                            </p:childTnLst>
                          </p:cTn>
                        </p:par>
                        <p:par>
                          <p:cTn id="80" fill="hold">
                            <p:stCondLst>
                              <p:cond delay="3000"/>
                            </p:stCondLst>
                            <p:childTnLst>
                              <p:par>
                                <p:cTn id="81" presetID="22" presetClass="entr" presetSubtype="8" fill="hold" grpId="0" nodeType="afterEffect">
                                  <p:stCondLst>
                                    <p:cond delay="0"/>
                                  </p:stCondLst>
                                  <p:childTnLst>
                                    <p:set>
                                      <p:cBhvr>
                                        <p:cTn id="82" dur="1" fill="hold">
                                          <p:stCondLst>
                                            <p:cond delay="0"/>
                                          </p:stCondLst>
                                        </p:cTn>
                                        <p:tgtEl>
                                          <p:spTgt spid="1409067"/>
                                        </p:tgtEl>
                                        <p:attrNameLst>
                                          <p:attrName>style.visibility</p:attrName>
                                        </p:attrNameLst>
                                      </p:cBhvr>
                                      <p:to>
                                        <p:strVal val="visible"/>
                                      </p:to>
                                    </p:set>
                                    <p:animEffect transition="in" filter="wipe(left)">
                                      <p:cBhvr>
                                        <p:cTn id="83" dur="2000"/>
                                        <p:tgtEl>
                                          <p:spTgt spid="1409067"/>
                                        </p:tgtEl>
                                      </p:cBhvr>
                                    </p:animEffect>
                                  </p:childTnLst>
                                  <p:subTnLst>
                                    <p:audio>
                                      <p:cMediaNode>
                                        <p:cTn display="0" masterRel="sameClick">
                                          <p:stCondLst>
                                            <p:cond evt="begin" delay="0">
                                              <p:tn val="81"/>
                                            </p:cond>
                                          </p:stCondLst>
                                          <p:endCondLst>
                                            <p:cond evt="onStopAudio" delay="0">
                                              <p:tgtEl>
                                                <p:sldTgt/>
                                              </p:tgtEl>
                                            </p:cond>
                                          </p:endCondLst>
                                        </p:cTn>
                                        <p:tgtEl>
                                          <p:sndTgt r:embed="rId5" name="chimes.wav"/>
                                        </p:tgtEl>
                                      </p:cMediaNode>
                                    </p:audio>
                                  </p:subTnLst>
                                </p:cTn>
                              </p:par>
                              <p:par>
                                <p:cTn id="84" presetID="22" presetClass="entr" presetSubtype="8" fill="hold" grpId="0" nodeType="withEffect">
                                  <p:stCondLst>
                                    <p:cond delay="0"/>
                                  </p:stCondLst>
                                  <p:childTnLst>
                                    <p:set>
                                      <p:cBhvr>
                                        <p:cTn id="85" dur="1" fill="hold">
                                          <p:stCondLst>
                                            <p:cond delay="0"/>
                                          </p:stCondLst>
                                        </p:cTn>
                                        <p:tgtEl>
                                          <p:spTgt spid="1409069"/>
                                        </p:tgtEl>
                                        <p:attrNameLst>
                                          <p:attrName>style.visibility</p:attrName>
                                        </p:attrNameLst>
                                      </p:cBhvr>
                                      <p:to>
                                        <p:strVal val="visible"/>
                                      </p:to>
                                    </p:set>
                                    <p:animEffect transition="in" filter="wipe(left)">
                                      <p:cBhvr>
                                        <p:cTn id="86" dur="3000"/>
                                        <p:tgtEl>
                                          <p:spTgt spid="1409069"/>
                                        </p:tgtEl>
                                      </p:cBhvr>
                                    </p:animEffect>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1409070"/>
                                        </p:tgtEl>
                                        <p:attrNameLst>
                                          <p:attrName>style.visibility</p:attrName>
                                        </p:attrNameLst>
                                      </p:cBhvr>
                                      <p:to>
                                        <p:strVal val="visible"/>
                                      </p:to>
                                    </p:set>
                                    <p:animEffect transition="in" filter="wipe(down)">
                                      <p:cBhvr>
                                        <p:cTn id="90" dur="2000"/>
                                        <p:tgtEl>
                                          <p:spTgt spid="1409070"/>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1409071"/>
                                        </p:tgtEl>
                                        <p:attrNameLst>
                                          <p:attrName>style.visibility</p:attrName>
                                        </p:attrNameLst>
                                      </p:cBhvr>
                                      <p:to>
                                        <p:strVal val="visible"/>
                                      </p:to>
                                    </p:set>
                                    <p:animEffect transition="in" filter="wipe(left)">
                                      <p:cBhvr>
                                        <p:cTn id="93" dur="2000"/>
                                        <p:tgtEl>
                                          <p:spTgt spid="1409071"/>
                                        </p:tgtEl>
                                      </p:cBhvr>
                                    </p:animEffect>
                                  </p:childTnLst>
                                </p:cTn>
                              </p:par>
                              <p:par>
                                <p:cTn id="94" presetID="22" presetClass="entr" presetSubtype="4" fill="hold" grpId="0" nodeType="withEffect">
                                  <p:stCondLst>
                                    <p:cond delay="0"/>
                                  </p:stCondLst>
                                  <p:childTnLst>
                                    <p:set>
                                      <p:cBhvr>
                                        <p:cTn id="95" dur="1" fill="hold">
                                          <p:stCondLst>
                                            <p:cond delay="0"/>
                                          </p:stCondLst>
                                        </p:cTn>
                                        <p:tgtEl>
                                          <p:spTgt spid="1409072"/>
                                        </p:tgtEl>
                                        <p:attrNameLst>
                                          <p:attrName>style.visibility</p:attrName>
                                        </p:attrNameLst>
                                      </p:cBhvr>
                                      <p:to>
                                        <p:strVal val="visible"/>
                                      </p:to>
                                    </p:set>
                                    <p:animEffect transition="in" filter="wipe(down)">
                                      <p:cBhvr>
                                        <p:cTn id="96" dur="2000"/>
                                        <p:tgtEl>
                                          <p:spTgt spid="1409072"/>
                                        </p:tgtEl>
                                      </p:cBhvr>
                                    </p:animEffect>
                                  </p:childTnLst>
                                </p:cTn>
                              </p:par>
                              <p:par>
                                <p:cTn id="97" presetID="22" presetClass="entr" presetSubtype="8" fill="hold" grpId="0" nodeType="withEffect">
                                  <p:stCondLst>
                                    <p:cond delay="0"/>
                                  </p:stCondLst>
                                  <p:childTnLst>
                                    <p:set>
                                      <p:cBhvr>
                                        <p:cTn id="98" dur="1" fill="hold">
                                          <p:stCondLst>
                                            <p:cond delay="0"/>
                                          </p:stCondLst>
                                        </p:cTn>
                                        <p:tgtEl>
                                          <p:spTgt spid="1409073"/>
                                        </p:tgtEl>
                                        <p:attrNameLst>
                                          <p:attrName>style.visibility</p:attrName>
                                        </p:attrNameLst>
                                      </p:cBhvr>
                                      <p:to>
                                        <p:strVal val="visible"/>
                                      </p:to>
                                    </p:set>
                                    <p:animEffect transition="in" filter="wipe(left)">
                                      <p:cBhvr>
                                        <p:cTn id="99" dur="2000"/>
                                        <p:tgtEl>
                                          <p:spTgt spid="1409073"/>
                                        </p:tgtEl>
                                      </p:cBhvr>
                                    </p:animEffect>
                                  </p:childTnLst>
                                </p:cTn>
                              </p:par>
                            </p:childTnLst>
                          </p:cTn>
                        </p:par>
                        <p:par>
                          <p:cTn id="100" fill="hold">
                            <p:stCondLst>
                              <p:cond delay="8000"/>
                            </p:stCondLst>
                            <p:childTnLst>
                              <p:par>
                                <p:cTn id="101" presetID="10" presetClass="entr" presetSubtype="0" fill="hold" grpId="0" nodeType="afterEffect">
                                  <p:stCondLst>
                                    <p:cond delay="0"/>
                                  </p:stCondLst>
                                  <p:childTnLst>
                                    <p:set>
                                      <p:cBhvr>
                                        <p:cTn id="102" dur="1" fill="hold">
                                          <p:stCondLst>
                                            <p:cond delay="0"/>
                                          </p:stCondLst>
                                        </p:cTn>
                                        <p:tgtEl>
                                          <p:spTgt spid="1409074"/>
                                        </p:tgtEl>
                                        <p:attrNameLst>
                                          <p:attrName>style.visibility</p:attrName>
                                        </p:attrNameLst>
                                      </p:cBhvr>
                                      <p:to>
                                        <p:strVal val="visible"/>
                                      </p:to>
                                    </p:set>
                                    <p:animEffect transition="in" filter="fade">
                                      <p:cBhvr>
                                        <p:cTn id="103" dur="2000"/>
                                        <p:tgtEl>
                                          <p:spTgt spid="1409074"/>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1409075"/>
                                        </p:tgtEl>
                                        <p:attrNameLst>
                                          <p:attrName>style.visibility</p:attrName>
                                        </p:attrNameLst>
                                      </p:cBhvr>
                                      <p:to>
                                        <p:strVal val="visible"/>
                                      </p:to>
                                    </p:set>
                                    <p:animEffect transition="in" filter="fade">
                                      <p:cBhvr>
                                        <p:cTn id="106" dur="2000"/>
                                        <p:tgtEl>
                                          <p:spTgt spid="1409075"/>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1409076"/>
                                        </p:tgtEl>
                                        <p:attrNameLst>
                                          <p:attrName>style.visibility</p:attrName>
                                        </p:attrNameLst>
                                      </p:cBhvr>
                                      <p:to>
                                        <p:strVal val="visible"/>
                                      </p:to>
                                    </p:set>
                                    <p:animEffect transition="in" filter="fade">
                                      <p:cBhvr>
                                        <p:cTn id="109" dur="2000"/>
                                        <p:tgtEl>
                                          <p:spTgt spid="1409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9053" grpId="0" animBg="1"/>
      <p:bldP spid="1409054" grpId="0" animBg="1"/>
      <p:bldP spid="1409055" grpId="0" animBg="1"/>
      <p:bldP spid="1409056" grpId="0" animBg="1"/>
      <p:bldP spid="1409057" grpId="0" animBg="1"/>
      <p:bldP spid="1409058" grpId="0" animBg="1"/>
      <p:bldP spid="1409059" grpId="0" animBg="1"/>
      <p:bldP spid="1409060" grpId="0"/>
      <p:bldP spid="1409061" grpId="0"/>
      <p:bldP spid="1409062" grpId="0"/>
      <p:bldP spid="1409063" grpId="0"/>
      <p:bldP spid="1409064" grpId="0"/>
      <p:bldP spid="1409065" grpId="0"/>
      <p:bldP spid="1409066" grpId="0"/>
      <p:bldP spid="1409067" grpId="0" animBg="1"/>
      <p:bldP spid="1409068" grpId="0" animBg="1"/>
      <p:bldP spid="1409069" grpId="0" animBg="1"/>
      <p:bldP spid="1409070" grpId="0" animBg="1"/>
      <p:bldP spid="1409071" grpId="0" animBg="1"/>
      <p:bldP spid="1409072" grpId="0"/>
      <p:bldP spid="1409073" grpId="0"/>
      <p:bldP spid="1409074" grpId="0"/>
      <p:bldP spid="1409075" grpId="0"/>
      <p:bldP spid="140907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5170" name="Rectangle 2"/>
          <p:cNvSpPr>
            <a:spLocks noChangeArrowheads="1"/>
          </p:cNvSpPr>
          <p:nvPr/>
        </p:nvSpPr>
        <p:spPr bwMode="auto">
          <a:xfrm>
            <a:off x="674688" y="1765300"/>
            <a:ext cx="7772400" cy="5092700"/>
          </a:xfrm>
          <a:prstGeom prst="rect">
            <a:avLst/>
          </a:prstGeom>
          <a:solidFill>
            <a:srgbClr val="FFFFCC"/>
          </a:solidFill>
          <a:ln w="9525">
            <a:noFill/>
            <a:miter lim="800000"/>
            <a:headEnd/>
            <a:tailEnd/>
          </a:ln>
        </p:spPr>
        <p:txBody>
          <a:bodyPr/>
          <a:lstStyle/>
          <a:p>
            <a:pPr>
              <a:spcBef>
                <a:spcPct val="20000"/>
              </a:spcBef>
            </a:pPr>
            <a:r>
              <a:rPr lang="en-US" sz="2400">
                <a:latin typeface="Arial" pitchFamily="34" charset="0"/>
                <a:sym typeface="Symbol" pitchFamily="18" charset="2"/>
              </a:rPr>
              <a:t>EXAMPLE:</a:t>
            </a:r>
          </a:p>
          <a:p>
            <a:pPr>
              <a:spcBef>
                <a:spcPct val="20000"/>
              </a:spcBef>
            </a:pPr>
            <a:r>
              <a:rPr lang="en-US" sz="2400">
                <a:solidFill>
                  <a:srgbClr val="000000"/>
                </a:solidFill>
                <a:latin typeface="Arial" pitchFamily="34" charset="0"/>
                <a:cs typeface="Times New Roman" pitchFamily="18" charset="0"/>
                <a:sym typeface="Symbol" pitchFamily="18" charset="2"/>
              </a:rPr>
              <a:t></a:t>
            </a:r>
            <a:r>
              <a:rPr lang="en-US" sz="2400">
                <a:solidFill>
                  <a:srgbClr val="000000"/>
                </a:solidFill>
                <a:latin typeface="Arial" pitchFamily="34" charset="0"/>
                <a:cs typeface="Times New Roman" pitchFamily="18" charset="0"/>
              </a:rPr>
              <a:t>Here is a photon producing                                              an electron-positron pair.</a:t>
            </a:r>
          </a:p>
          <a:p>
            <a:pPr>
              <a:spcBef>
                <a:spcPct val="20000"/>
              </a:spcBef>
            </a:pPr>
            <a:endParaRPr lang="en-US" sz="2400">
              <a:solidFill>
                <a:srgbClr val="000000"/>
              </a:solidFill>
              <a:latin typeface="Arial" pitchFamily="34" charset="0"/>
              <a:cs typeface="Times New Roman" pitchFamily="18" charset="0"/>
              <a:sym typeface="Symbol" pitchFamily="18" charset="2"/>
            </a:endParaRPr>
          </a:p>
          <a:p>
            <a:pPr>
              <a:spcBef>
                <a:spcPct val="20000"/>
              </a:spcBef>
            </a:pPr>
            <a:endParaRPr lang="en-US" sz="2400">
              <a:solidFill>
                <a:srgbClr val="000000"/>
              </a:solidFill>
              <a:latin typeface="Arial" pitchFamily="34" charset="0"/>
              <a:cs typeface="Times New Roman" pitchFamily="18" charset="0"/>
              <a:sym typeface="Symbol" pitchFamily="18" charset="2"/>
            </a:endParaRPr>
          </a:p>
          <a:p>
            <a:pPr>
              <a:spcBef>
                <a:spcPct val="20000"/>
              </a:spcBef>
            </a:pPr>
            <a:endParaRPr lang="en-US" sz="2400">
              <a:solidFill>
                <a:srgbClr val="000000"/>
              </a:solidFill>
              <a:latin typeface="Arial" pitchFamily="34" charset="0"/>
              <a:cs typeface="Times New Roman" pitchFamily="18" charset="0"/>
              <a:sym typeface="Symbol" pitchFamily="18" charset="2"/>
            </a:endParaRPr>
          </a:p>
          <a:p>
            <a:pPr>
              <a:spcBef>
                <a:spcPct val="20000"/>
              </a:spcBef>
            </a:pPr>
            <a:r>
              <a:rPr lang="en-US" sz="2400">
                <a:solidFill>
                  <a:srgbClr val="000000"/>
                </a:solidFill>
                <a:latin typeface="Arial" pitchFamily="34" charset="0"/>
                <a:cs typeface="Times New Roman" pitchFamily="18" charset="0"/>
                <a:sym typeface="Symbol" pitchFamily="18" charset="2"/>
              </a:rPr>
              <a:t>EXAMPLE:</a:t>
            </a:r>
          </a:p>
          <a:p>
            <a:pPr>
              <a:spcBef>
                <a:spcPct val="20000"/>
              </a:spcBef>
            </a:pPr>
            <a:r>
              <a:rPr lang="en-US" sz="2400">
                <a:solidFill>
                  <a:srgbClr val="000000"/>
                </a:solidFill>
                <a:latin typeface="Arial" pitchFamily="34" charset="0"/>
                <a:cs typeface="Times New Roman" pitchFamily="18" charset="0"/>
                <a:sym typeface="Symbol" pitchFamily="18" charset="2"/>
              </a:rPr>
              <a:t></a:t>
            </a:r>
            <a:r>
              <a:rPr lang="en-US" sz="2400">
                <a:solidFill>
                  <a:srgbClr val="000000"/>
                </a:solidFill>
                <a:latin typeface="Arial" pitchFamily="34" charset="0"/>
                <a:cs typeface="Times New Roman" pitchFamily="18" charset="0"/>
              </a:rPr>
              <a:t>Here is an electron-positron                                            pair annihilating to become                                                   a photon:</a:t>
            </a:r>
          </a:p>
          <a:p>
            <a:pPr>
              <a:spcBef>
                <a:spcPct val="20000"/>
              </a:spcBef>
            </a:pPr>
            <a:endParaRPr lang="en-US" sz="2400">
              <a:solidFill>
                <a:srgbClr val="000000"/>
              </a:solidFill>
              <a:latin typeface="Arial" pitchFamily="34" charset="0"/>
              <a:cs typeface="Times New Roman" pitchFamily="18" charset="0"/>
            </a:endParaRPr>
          </a:p>
        </p:txBody>
      </p:sp>
      <p:sp>
        <p:nvSpPr>
          <p:cNvPr id="72707" name="Rectangle 3"/>
          <p:cNvSpPr>
            <a:spLocks noChangeArrowheads="1"/>
          </p:cNvSpPr>
          <p:nvPr/>
        </p:nvSpPr>
        <p:spPr bwMode="auto">
          <a:xfrm>
            <a:off x="685800" y="1338263"/>
            <a:ext cx="7772400" cy="454025"/>
          </a:xfrm>
          <a:prstGeom prst="rect">
            <a:avLst/>
          </a:prstGeom>
          <a:solidFill>
            <a:srgbClr val="EAEAEA"/>
          </a:solidFill>
          <a:ln w="9525">
            <a:noFill/>
            <a:miter lim="800000"/>
            <a:headEnd/>
            <a:tailEnd/>
          </a:ln>
        </p:spPr>
        <p:txBody>
          <a:bodyPr/>
          <a:lstStyle/>
          <a:p>
            <a:r>
              <a:rPr lang="en-US" sz="2400" i="1">
                <a:solidFill>
                  <a:schemeClr val="accent2"/>
                </a:solidFill>
                <a:latin typeface="Arial" pitchFamily="34" charset="0"/>
                <a:cs typeface="Times New Roman" pitchFamily="18" charset="0"/>
              </a:rPr>
              <a:t>Feynman diagrams</a:t>
            </a:r>
          </a:p>
        </p:txBody>
      </p:sp>
      <p:sp>
        <p:nvSpPr>
          <p:cNvPr id="72708" name="Rectangle 4"/>
          <p:cNvSpPr>
            <a:spLocks noGrp="1" noChangeArrowheads="1"/>
          </p:cNvSpPr>
          <p:nvPr>
            <p:ph type="ctrTitle"/>
          </p:nvPr>
        </p:nvSpPr>
        <p:spPr>
          <a:xfrm>
            <a:off x="685800" y="438150"/>
            <a:ext cx="8147050"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sp>
        <p:nvSpPr>
          <p:cNvPr id="1415197" name="Freeform 29"/>
          <p:cNvSpPr>
            <a:spLocks/>
          </p:cNvSpPr>
          <p:nvPr/>
        </p:nvSpPr>
        <p:spPr bwMode="auto">
          <a:xfrm rot="10800000">
            <a:off x="6300788" y="2789238"/>
            <a:ext cx="746125" cy="168275"/>
          </a:xfrm>
          <a:custGeom>
            <a:avLst/>
            <a:gdLst>
              <a:gd name="T0" fmla="*/ 916 w 916"/>
              <a:gd name="T1" fmla="*/ 47 h 71"/>
              <a:gd name="T2" fmla="*/ 847 w 916"/>
              <a:gd name="T3" fmla="*/ 5 h 71"/>
              <a:gd name="T4" fmla="*/ 744 w 916"/>
              <a:gd name="T5" fmla="*/ 71 h 71"/>
              <a:gd name="T6" fmla="*/ 644 w 916"/>
              <a:gd name="T7" fmla="*/ 3 h 71"/>
              <a:gd name="T8" fmla="*/ 549 w 916"/>
              <a:gd name="T9" fmla="*/ 71 h 71"/>
              <a:gd name="T10" fmla="*/ 455 w 916"/>
              <a:gd name="T11" fmla="*/ 3 h 71"/>
              <a:gd name="T12" fmla="*/ 355 w 916"/>
              <a:gd name="T13" fmla="*/ 71 h 71"/>
              <a:gd name="T14" fmla="*/ 261 w 916"/>
              <a:gd name="T15" fmla="*/ 3 h 71"/>
              <a:gd name="T16" fmla="*/ 167 w 916"/>
              <a:gd name="T17" fmla="*/ 71 h 71"/>
              <a:gd name="T18" fmla="*/ 67 w 916"/>
              <a:gd name="T19" fmla="*/ 3 h 71"/>
              <a:gd name="T20" fmla="*/ 0 w 916"/>
              <a:gd name="T21" fmla="*/ 54 h 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16"/>
              <a:gd name="T34" fmla="*/ 0 h 71"/>
              <a:gd name="T35" fmla="*/ 916 w 916"/>
              <a:gd name="T36" fmla="*/ 71 h 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16" h="71">
                <a:moveTo>
                  <a:pt x="916" y="47"/>
                </a:moveTo>
                <a:cubicBezTo>
                  <a:pt x="904" y="41"/>
                  <a:pt x="876" y="1"/>
                  <a:pt x="847" y="5"/>
                </a:cubicBezTo>
                <a:cubicBezTo>
                  <a:pt x="818" y="9"/>
                  <a:pt x="778" y="71"/>
                  <a:pt x="744" y="71"/>
                </a:cubicBezTo>
                <a:cubicBezTo>
                  <a:pt x="710" y="71"/>
                  <a:pt x="676" y="3"/>
                  <a:pt x="644" y="3"/>
                </a:cubicBezTo>
                <a:cubicBezTo>
                  <a:pt x="612" y="3"/>
                  <a:pt x="581" y="71"/>
                  <a:pt x="549" y="71"/>
                </a:cubicBezTo>
                <a:cubicBezTo>
                  <a:pt x="518" y="71"/>
                  <a:pt x="487" y="3"/>
                  <a:pt x="455" y="3"/>
                </a:cubicBezTo>
                <a:cubicBezTo>
                  <a:pt x="423" y="3"/>
                  <a:pt x="387" y="71"/>
                  <a:pt x="355" y="71"/>
                </a:cubicBezTo>
                <a:cubicBezTo>
                  <a:pt x="323" y="71"/>
                  <a:pt x="292" y="3"/>
                  <a:pt x="261" y="3"/>
                </a:cubicBezTo>
                <a:cubicBezTo>
                  <a:pt x="230" y="3"/>
                  <a:pt x="199" y="71"/>
                  <a:pt x="167" y="71"/>
                </a:cubicBezTo>
                <a:cubicBezTo>
                  <a:pt x="135" y="71"/>
                  <a:pt x="95" y="6"/>
                  <a:pt x="67" y="3"/>
                </a:cubicBezTo>
                <a:cubicBezTo>
                  <a:pt x="39" y="0"/>
                  <a:pt x="14" y="44"/>
                  <a:pt x="0" y="54"/>
                </a:cubicBezTo>
              </a:path>
            </a:pathLst>
          </a:custGeom>
          <a:noFill/>
          <a:ln w="38100" cmpd="sng">
            <a:solidFill>
              <a:srgbClr val="FF6600"/>
            </a:solidFill>
            <a:round/>
            <a:headEnd type="none" w="med" len="med"/>
            <a:tailEnd type="none" w="med" len="med"/>
          </a:ln>
        </p:spPr>
        <p:txBody>
          <a:bodyPr/>
          <a:lstStyle/>
          <a:p>
            <a:endParaRPr lang="en-US"/>
          </a:p>
        </p:txBody>
      </p:sp>
      <p:sp>
        <p:nvSpPr>
          <p:cNvPr id="1415198" name="Line 30"/>
          <p:cNvSpPr>
            <a:spLocks noChangeShapeType="1"/>
          </p:cNvSpPr>
          <p:nvPr/>
        </p:nvSpPr>
        <p:spPr bwMode="auto">
          <a:xfrm>
            <a:off x="7083425" y="2928938"/>
            <a:ext cx="838200" cy="685800"/>
          </a:xfrm>
          <a:prstGeom prst="line">
            <a:avLst/>
          </a:prstGeom>
          <a:noFill/>
          <a:ln w="38100">
            <a:solidFill>
              <a:schemeClr val="tx1"/>
            </a:solidFill>
            <a:round/>
            <a:headEnd type="triangle" w="med" len="med"/>
            <a:tailEnd/>
          </a:ln>
        </p:spPr>
        <p:txBody>
          <a:bodyPr/>
          <a:lstStyle/>
          <a:p>
            <a:endParaRPr lang="en-US"/>
          </a:p>
        </p:txBody>
      </p:sp>
      <p:sp>
        <p:nvSpPr>
          <p:cNvPr id="1415199" name="Line 31"/>
          <p:cNvSpPr>
            <a:spLocks noChangeShapeType="1"/>
          </p:cNvSpPr>
          <p:nvPr/>
        </p:nvSpPr>
        <p:spPr bwMode="auto">
          <a:xfrm flipV="1">
            <a:off x="7081838" y="2193925"/>
            <a:ext cx="914400" cy="609600"/>
          </a:xfrm>
          <a:prstGeom prst="line">
            <a:avLst/>
          </a:prstGeom>
          <a:noFill/>
          <a:ln w="38100">
            <a:solidFill>
              <a:schemeClr val="tx1"/>
            </a:solidFill>
            <a:round/>
            <a:headEnd/>
            <a:tailEnd type="triangle" w="med" len="med"/>
          </a:ln>
        </p:spPr>
        <p:txBody>
          <a:bodyPr/>
          <a:lstStyle/>
          <a:p>
            <a:endParaRPr lang="en-US"/>
          </a:p>
        </p:txBody>
      </p:sp>
      <p:sp>
        <p:nvSpPr>
          <p:cNvPr id="1415200" name="Line 32"/>
          <p:cNvSpPr>
            <a:spLocks noChangeShapeType="1"/>
          </p:cNvSpPr>
          <p:nvPr/>
        </p:nvSpPr>
        <p:spPr bwMode="auto">
          <a:xfrm flipV="1">
            <a:off x="5954713" y="1655763"/>
            <a:ext cx="0" cy="2243137"/>
          </a:xfrm>
          <a:prstGeom prst="line">
            <a:avLst/>
          </a:prstGeom>
          <a:noFill/>
          <a:ln w="9525">
            <a:solidFill>
              <a:schemeClr val="tx1"/>
            </a:solidFill>
            <a:round/>
            <a:headEnd/>
            <a:tailEnd type="triangle" w="med" len="med"/>
          </a:ln>
        </p:spPr>
        <p:txBody>
          <a:bodyPr/>
          <a:lstStyle/>
          <a:p>
            <a:endParaRPr lang="en-US"/>
          </a:p>
        </p:txBody>
      </p:sp>
      <p:sp>
        <p:nvSpPr>
          <p:cNvPr id="1415201" name="Line 33"/>
          <p:cNvSpPr>
            <a:spLocks noChangeShapeType="1"/>
          </p:cNvSpPr>
          <p:nvPr/>
        </p:nvSpPr>
        <p:spPr bwMode="auto">
          <a:xfrm>
            <a:off x="5810250" y="3783013"/>
            <a:ext cx="3033713" cy="0"/>
          </a:xfrm>
          <a:prstGeom prst="line">
            <a:avLst/>
          </a:prstGeom>
          <a:noFill/>
          <a:ln w="9525">
            <a:solidFill>
              <a:schemeClr val="tx1"/>
            </a:solidFill>
            <a:round/>
            <a:headEnd/>
            <a:tailEnd type="triangle" w="med" len="med"/>
          </a:ln>
        </p:spPr>
        <p:txBody>
          <a:bodyPr/>
          <a:lstStyle/>
          <a:p>
            <a:endParaRPr lang="en-US"/>
          </a:p>
        </p:txBody>
      </p:sp>
      <p:sp>
        <p:nvSpPr>
          <p:cNvPr id="1415202" name="Text Box 34"/>
          <p:cNvSpPr txBox="1">
            <a:spLocks noChangeArrowheads="1"/>
          </p:cNvSpPr>
          <p:nvPr/>
        </p:nvSpPr>
        <p:spPr bwMode="auto">
          <a:xfrm rot="-5400000">
            <a:off x="5141119" y="2439194"/>
            <a:ext cx="1363662" cy="457200"/>
          </a:xfrm>
          <a:prstGeom prst="rect">
            <a:avLst/>
          </a:prstGeom>
          <a:noFill/>
          <a:ln w="9525">
            <a:noFill/>
            <a:miter lim="800000"/>
            <a:headEnd/>
            <a:tailEnd/>
          </a:ln>
        </p:spPr>
        <p:txBody>
          <a:bodyPr>
            <a:spAutoFit/>
          </a:bodyPr>
          <a:lstStyle/>
          <a:p>
            <a:pPr>
              <a:spcBef>
                <a:spcPct val="50000"/>
              </a:spcBef>
            </a:pPr>
            <a:r>
              <a:rPr lang="en-US" sz="2400">
                <a:solidFill>
                  <a:schemeClr val="accent2"/>
                </a:solidFill>
                <a:latin typeface="Arial" pitchFamily="34" charset="0"/>
              </a:rPr>
              <a:t>SPACE</a:t>
            </a:r>
          </a:p>
        </p:txBody>
      </p:sp>
      <p:sp>
        <p:nvSpPr>
          <p:cNvPr id="1415203" name="Text Box 35"/>
          <p:cNvSpPr txBox="1">
            <a:spLocks noChangeArrowheads="1"/>
          </p:cNvSpPr>
          <p:nvPr/>
        </p:nvSpPr>
        <p:spPr bwMode="auto">
          <a:xfrm>
            <a:off x="6913563" y="3744913"/>
            <a:ext cx="971550" cy="457200"/>
          </a:xfrm>
          <a:prstGeom prst="rect">
            <a:avLst/>
          </a:prstGeom>
          <a:noFill/>
          <a:ln w="9525">
            <a:noFill/>
            <a:miter lim="800000"/>
            <a:headEnd/>
            <a:tailEnd/>
          </a:ln>
        </p:spPr>
        <p:txBody>
          <a:bodyPr>
            <a:spAutoFit/>
          </a:bodyPr>
          <a:lstStyle/>
          <a:p>
            <a:pPr>
              <a:spcBef>
                <a:spcPct val="50000"/>
              </a:spcBef>
            </a:pPr>
            <a:r>
              <a:rPr lang="en-US" sz="2400">
                <a:solidFill>
                  <a:schemeClr val="accent2"/>
                </a:solidFill>
                <a:latin typeface="Arial" pitchFamily="34" charset="0"/>
              </a:rPr>
              <a:t>TIME</a:t>
            </a:r>
          </a:p>
        </p:txBody>
      </p:sp>
      <p:sp>
        <p:nvSpPr>
          <p:cNvPr id="1415204" name="Text Box 36"/>
          <p:cNvSpPr txBox="1">
            <a:spLocks noChangeArrowheads="1"/>
          </p:cNvSpPr>
          <p:nvPr/>
        </p:nvSpPr>
        <p:spPr bwMode="auto">
          <a:xfrm>
            <a:off x="7948613" y="1966913"/>
            <a:ext cx="585787" cy="457200"/>
          </a:xfrm>
          <a:prstGeom prst="rect">
            <a:avLst/>
          </a:prstGeom>
          <a:noFill/>
          <a:ln w="9525">
            <a:noFill/>
            <a:miter lim="800000"/>
            <a:headEnd/>
            <a:tailEnd/>
          </a:ln>
        </p:spPr>
        <p:txBody>
          <a:bodyPr>
            <a:spAutoFit/>
          </a:bodyPr>
          <a:lstStyle/>
          <a:p>
            <a:pPr>
              <a:spcBef>
                <a:spcPct val="50000"/>
              </a:spcBef>
            </a:pPr>
            <a:r>
              <a:rPr lang="en-US" sz="2400" dirty="0">
                <a:latin typeface="Arial" pitchFamily="34" charset="0"/>
              </a:rPr>
              <a:t>e</a:t>
            </a:r>
            <a:r>
              <a:rPr lang="en-US" sz="2400" baseline="30000" dirty="0">
                <a:latin typeface="Arial" pitchFamily="34" charset="0"/>
              </a:rPr>
              <a:t>-</a:t>
            </a:r>
            <a:endParaRPr lang="en-US" sz="2400" dirty="0">
              <a:latin typeface="Arial" pitchFamily="34" charset="0"/>
            </a:endParaRPr>
          </a:p>
        </p:txBody>
      </p:sp>
      <p:sp>
        <p:nvSpPr>
          <p:cNvPr id="1415205" name="Text Box 37"/>
          <p:cNvSpPr txBox="1">
            <a:spLocks noChangeArrowheads="1"/>
          </p:cNvSpPr>
          <p:nvPr/>
        </p:nvSpPr>
        <p:spPr bwMode="auto">
          <a:xfrm>
            <a:off x="7899400" y="3330575"/>
            <a:ext cx="585788"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rPr>
              <a:t>e</a:t>
            </a:r>
            <a:r>
              <a:rPr lang="en-US" sz="2400" baseline="30000">
                <a:latin typeface="Arial" pitchFamily="34" charset="0"/>
              </a:rPr>
              <a:t>+</a:t>
            </a:r>
            <a:endParaRPr lang="en-US" sz="2400">
              <a:latin typeface="Arial" pitchFamily="34" charset="0"/>
            </a:endParaRPr>
          </a:p>
        </p:txBody>
      </p:sp>
      <p:sp>
        <p:nvSpPr>
          <p:cNvPr id="1415206" name="Text Box 38"/>
          <p:cNvSpPr txBox="1">
            <a:spLocks noChangeArrowheads="1"/>
          </p:cNvSpPr>
          <p:nvPr/>
        </p:nvSpPr>
        <p:spPr bwMode="auto">
          <a:xfrm>
            <a:off x="6516271" y="2937242"/>
            <a:ext cx="439738" cy="457200"/>
          </a:xfrm>
          <a:prstGeom prst="rect">
            <a:avLst/>
          </a:prstGeom>
          <a:noFill/>
          <a:ln w="9525">
            <a:noFill/>
            <a:miter lim="800000"/>
            <a:headEnd/>
            <a:tailEnd/>
          </a:ln>
        </p:spPr>
        <p:txBody>
          <a:bodyPr>
            <a:spAutoFit/>
          </a:bodyPr>
          <a:lstStyle/>
          <a:p>
            <a:pPr>
              <a:spcBef>
                <a:spcPct val="50000"/>
              </a:spcBef>
            </a:pPr>
            <a:r>
              <a:rPr lang="en-US" sz="2400" dirty="0">
                <a:latin typeface="Arial" pitchFamily="34" charset="0"/>
                <a:sym typeface="Symbol" pitchFamily="18" charset="2"/>
              </a:rPr>
              <a:t></a:t>
            </a:r>
          </a:p>
        </p:txBody>
      </p:sp>
      <p:sp>
        <p:nvSpPr>
          <p:cNvPr id="1415207" name="Freeform 39"/>
          <p:cNvSpPr>
            <a:spLocks/>
          </p:cNvSpPr>
          <p:nvPr/>
        </p:nvSpPr>
        <p:spPr bwMode="auto">
          <a:xfrm rot="10800000">
            <a:off x="7372350" y="5183188"/>
            <a:ext cx="746125" cy="168275"/>
          </a:xfrm>
          <a:custGeom>
            <a:avLst/>
            <a:gdLst>
              <a:gd name="T0" fmla="*/ 916 w 916"/>
              <a:gd name="T1" fmla="*/ 47 h 71"/>
              <a:gd name="T2" fmla="*/ 847 w 916"/>
              <a:gd name="T3" fmla="*/ 5 h 71"/>
              <a:gd name="T4" fmla="*/ 744 w 916"/>
              <a:gd name="T5" fmla="*/ 71 h 71"/>
              <a:gd name="T6" fmla="*/ 644 w 916"/>
              <a:gd name="T7" fmla="*/ 3 h 71"/>
              <a:gd name="T8" fmla="*/ 549 w 916"/>
              <a:gd name="T9" fmla="*/ 71 h 71"/>
              <a:gd name="T10" fmla="*/ 455 w 916"/>
              <a:gd name="T11" fmla="*/ 3 h 71"/>
              <a:gd name="T12" fmla="*/ 355 w 916"/>
              <a:gd name="T13" fmla="*/ 71 h 71"/>
              <a:gd name="T14" fmla="*/ 261 w 916"/>
              <a:gd name="T15" fmla="*/ 3 h 71"/>
              <a:gd name="T16" fmla="*/ 167 w 916"/>
              <a:gd name="T17" fmla="*/ 71 h 71"/>
              <a:gd name="T18" fmla="*/ 67 w 916"/>
              <a:gd name="T19" fmla="*/ 3 h 71"/>
              <a:gd name="T20" fmla="*/ 0 w 916"/>
              <a:gd name="T21" fmla="*/ 54 h 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16"/>
              <a:gd name="T34" fmla="*/ 0 h 71"/>
              <a:gd name="T35" fmla="*/ 916 w 916"/>
              <a:gd name="T36" fmla="*/ 71 h 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16" h="71">
                <a:moveTo>
                  <a:pt x="916" y="47"/>
                </a:moveTo>
                <a:cubicBezTo>
                  <a:pt x="904" y="41"/>
                  <a:pt x="876" y="1"/>
                  <a:pt x="847" y="5"/>
                </a:cubicBezTo>
                <a:cubicBezTo>
                  <a:pt x="818" y="9"/>
                  <a:pt x="778" y="71"/>
                  <a:pt x="744" y="71"/>
                </a:cubicBezTo>
                <a:cubicBezTo>
                  <a:pt x="710" y="71"/>
                  <a:pt x="676" y="3"/>
                  <a:pt x="644" y="3"/>
                </a:cubicBezTo>
                <a:cubicBezTo>
                  <a:pt x="612" y="3"/>
                  <a:pt x="581" y="71"/>
                  <a:pt x="549" y="71"/>
                </a:cubicBezTo>
                <a:cubicBezTo>
                  <a:pt x="518" y="71"/>
                  <a:pt x="487" y="3"/>
                  <a:pt x="455" y="3"/>
                </a:cubicBezTo>
                <a:cubicBezTo>
                  <a:pt x="423" y="3"/>
                  <a:pt x="387" y="71"/>
                  <a:pt x="355" y="71"/>
                </a:cubicBezTo>
                <a:cubicBezTo>
                  <a:pt x="323" y="71"/>
                  <a:pt x="292" y="3"/>
                  <a:pt x="261" y="3"/>
                </a:cubicBezTo>
                <a:cubicBezTo>
                  <a:pt x="230" y="3"/>
                  <a:pt x="199" y="71"/>
                  <a:pt x="167" y="71"/>
                </a:cubicBezTo>
                <a:cubicBezTo>
                  <a:pt x="135" y="71"/>
                  <a:pt x="95" y="6"/>
                  <a:pt x="67" y="3"/>
                </a:cubicBezTo>
                <a:cubicBezTo>
                  <a:pt x="39" y="0"/>
                  <a:pt x="14" y="44"/>
                  <a:pt x="0" y="54"/>
                </a:cubicBezTo>
              </a:path>
            </a:pathLst>
          </a:custGeom>
          <a:noFill/>
          <a:ln w="38100" cmpd="sng">
            <a:solidFill>
              <a:srgbClr val="FF6600"/>
            </a:solidFill>
            <a:round/>
            <a:headEnd type="none" w="med" len="med"/>
            <a:tailEnd type="none" w="med" len="med"/>
          </a:ln>
        </p:spPr>
        <p:txBody>
          <a:bodyPr/>
          <a:lstStyle/>
          <a:p>
            <a:endParaRPr lang="en-US"/>
          </a:p>
        </p:txBody>
      </p:sp>
      <p:sp>
        <p:nvSpPr>
          <p:cNvPr id="1415208" name="Line 40"/>
          <p:cNvSpPr>
            <a:spLocks noChangeShapeType="1"/>
          </p:cNvSpPr>
          <p:nvPr/>
        </p:nvSpPr>
        <p:spPr bwMode="auto">
          <a:xfrm>
            <a:off x="6481763" y="4518025"/>
            <a:ext cx="838200" cy="685800"/>
          </a:xfrm>
          <a:prstGeom prst="line">
            <a:avLst/>
          </a:prstGeom>
          <a:noFill/>
          <a:ln w="38100">
            <a:solidFill>
              <a:schemeClr val="tx1"/>
            </a:solidFill>
            <a:round/>
            <a:headEnd type="triangle" w="med" len="med"/>
            <a:tailEnd/>
          </a:ln>
        </p:spPr>
        <p:txBody>
          <a:bodyPr/>
          <a:lstStyle/>
          <a:p>
            <a:endParaRPr lang="en-US"/>
          </a:p>
        </p:txBody>
      </p:sp>
      <p:sp>
        <p:nvSpPr>
          <p:cNvPr id="1415209" name="Line 41"/>
          <p:cNvSpPr>
            <a:spLocks noChangeShapeType="1"/>
          </p:cNvSpPr>
          <p:nvPr/>
        </p:nvSpPr>
        <p:spPr bwMode="auto">
          <a:xfrm flipV="1">
            <a:off x="6419850" y="5381625"/>
            <a:ext cx="914400" cy="609600"/>
          </a:xfrm>
          <a:prstGeom prst="line">
            <a:avLst/>
          </a:prstGeom>
          <a:noFill/>
          <a:ln w="38100">
            <a:solidFill>
              <a:schemeClr val="tx1"/>
            </a:solidFill>
            <a:round/>
            <a:headEnd/>
            <a:tailEnd type="triangle" w="med" len="med"/>
          </a:ln>
        </p:spPr>
        <p:txBody>
          <a:bodyPr/>
          <a:lstStyle/>
          <a:p>
            <a:endParaRPr lang="en-US"/>
          </a:p>
        </p:txBody>
      </p:sp>
      <p:sp>
        <p:nvSpPr>
          <p:cNvPr id="1415210" name="Line 42"/>
          <p:cNvSpPr>
            <a:spLocks noChangeShapeType="1"/>
          </p:cNvSpPr>
          <p:nvPr/>
        </p:nvSpPr>
        <p:spPr bwMode="auto">
          <a:xfrm flipV="1">
            <a:off x="5943600" y="4049713"/>
            <a:ext cx="0" cy="2243137"/>
          </a:xfrm>
          <a:prstGeom prst="line">
            <a:avLst/>
          </a:prstGeom>
          <a:noFill/>
          <a:ln w="9525">
            <a:solidFill>
              <a:schemeClr val="tx1"/>
            </a:solidFill>
            <a:round/>
            <a:headEnd/>
            <a:tailEnd type="triangle" w="med" len="med"/>
          </a:ln>
        </p:spPr>
        <p:txBody>
          <a:bodyPr/>
          <a:lstStyle/>
          <a:p>
            <a:endParaRPr lang="en-US"/>
          </a:p>
        </p:txBody>
      </p:sp>
      <p:sp>
        <p:nvSpPr>
          <p:cNvPr id="1415211" name="Line 43"/>
          <p:cNvSpPr>
            <a:spLocks noChangeShapeType="1"/>
          </p:cNvSpPr>
          <p:nvPr/>
        </p:nvSpPr>
        <p:spPr bwMode="auto">
          <a:xfrm>
            <a:off x="5799138" y="6176963"/>
            <a:ext cx="3033712" cy="0"/>
          </a:xfrm>
          <a:prstGeom prst="line">
            <a:avLst/>
          </a:prstGeom>
          <a:noFill/>
          <a:ln w="9525">
            <a:solidFill>
              <a:schemeClr val="tx1"/>
            </a:solidFill>
            <a:round/>
            <a:headEnd/>
            <a:tailEnd type="triangle" w="med" len="med"/>
          </a:ln>
        </p:spPr>
        <p:txBody>
          <a:bodyPr/>
          <a:lstStyle/>
          <a:p>
            <a:endParaRPr lang="en-US"/>
          </a:p>
        </p:txBody>
      </p:sp>
      <p:sp>
        <p:nvSpPr>
          <p:cNvPr id="1415212" name="Text Box 44"/>
          <p:cNvSpPr txBox="1">
            <a:spLocks noChangeArrowheads="1"/>
          </p:cNvSpPr>
          <p:nvPr/>
        </p:nvSpPr>
        <p:spPr bwMode="auto">
          <a:xfrm rot="-5400000">
            <a:off x="5130007" y="4833144"/>
            <a:ext cx="1363662" cy="457200"/>
          </a:xfrm>
          <a:prstGeom prst="rect">
            <a:avLst/>
          </a:prstGeom>
          <a:noFill/>
          <a:ln w="9525">
            <a:noFill/>
            <a:miter lim="800000"/>
            <a:headEnd/>
            <a:tailEnd/>
          </a:ln>
        </p:spPr>
        <p:txBody>
          <a:bodyPr>
            <a:spAutoFit/>
          </a:bodyPr>
          <a:lstStyle/>
          <a:p>
            <a:pPr>
              <a:spcBef>
                <a:spcPct val="50000"/>
              </a:spcBef>
            </a:pPr>
            <a:r>
              <a:rPr lang="en-US" sz="2400">
                <a:solidFill>
                  <a:schemeClr val="accent2"/>
                </a:solidFill>
                <a:latin typeface="Arial" pitchFamily="34" charset="0"/>
              </a:rPr>
              <a:t>SPACE</a:t>
            </a:r>
          </a:p>
        </p:txBody>
      </p:sp>
      <p:sp>
        <p:nvSpPr>
          <p:cNvPr id="1415213" name="Text Box 45"/>
          <p:cNvSpPr txBox="1">
            <a:spLocks noChangeArrowheads="1"/>
          </p:cNvSpPr>
          <p:nvPr/>
        </p:nvSpPr>
        <p:spPr bwMode="auto">
          <a:xfrm>
            <a:off x="6902450" y="6138863"/>
            <a:ext cx="971550" cy="457200"/>
          </a:xfrm>
          <a:prstGeom prst="rect">
            <a:avLst/>
          </a:prstGeom>
          <a:noFill/>
          <a:ln w="9525">
            <a:noFill/>
            <a:miter lim="800000"/>
            <a:headEnd/>
            <a:tailEnd/>
          </a:ln>
        </p:spPr>
        <p:txBody>
          <a:bodyPr>
            <a:spAutoFit/>
          </a:bodyPr>
          <a:lstStyle/>
          <a:p>
            <a:pPr>
              <a:spcBef>
                <a:spcPct val="50000"/>
              </a:spcBef>
            </a:pPr>
            <a:r>
              <a:rPr lang="en-US" sz="2400">
                <a:solidFill>
                  <a:schemeClr val="accent2"/>
                </a:solidFill>
                <a:latin typeface="Arial" pitchFamily="34" charset="0"/>
              </a:rPr>
              <a:t>TIME</a:t>
            </a:r>
          </a:p>
        </p:txBody>
      </p:sp>
      <p:sp>
        <p:nvSpPr>
          <p:cNvPr id="1415214" name="Text Box 46"/>
          <p:cNvSpPr txBox="1">
            <a:spLocks noChangeArrowheads="1"/>
          </p:cNvSpPr>
          <p:nvPr/>
        </p:nvSpPr>
        <p:spPr bwMode="auto">
          <a:xfrm>
            <a:off x="6832600" y="5556250"/>
            <a:ext cx="585788"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rPr>
              <a:t>e</a:t>
            </a:r>
            <a:r>
              <a:rPr lang="en-US" sz="2400" baseline="30000">
                <a:latin typeface="Arial" pitchFamily="34" charset="0"/>
              </a:rPr>
              <a:t>-</a:t>
            </a:r>
            <a:endParaRPr lang="en-US" sz="2400">
              <a:latin typeface="Arial" pitchFamily="34" charset="0"/>
            </a:endParaRPr>
          </a:p>
        </p:txBody>
      </p:sp>
      <p:sp>
        <p:nvSpPr>
          <p:cNvPr id="1415215" name="Text Box 47"/>
          <p:cNvSpPr txBox="1">
            <a:spLocks noChangeArrowheads="1"/>
          </p:cNvSpPr>
          <p:nvPr/>
        </p:nvSpPr>
        <p:spPr bwMode="auto">
          <a:xfrm>
            <a:off x="6823075" y="4451350"/>
            <a:ext cx="585788"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rPr>
              <a:t>e</a:t>
            </a:r>
            <a:r>
              <a:rPr lang="en-US" sz="2400" baseline="30000">
                <a:latin typeface="Arial" pitchFamily="34" charset="0"/>
              </a:rPr>
              <a:t>+</a:t>
            </a:r>
            <a:endParaRPr lang="en-US" sz="2400">
              <a:latin typeface="Arial" pitchFamily="34" charset="0"/>
            </a:endParaRPr>
          </a:p>
        </p:txBody>
      </p:sp>
      <p:sp>
        <p:nvSpPr>
          <p:cNvPr id="1415216" name="Text Box 48"/>
          <p:cNvSpPr txBox="1">
            <a:spLocks noChangeArrowheads="1"/>
          </p:cNvSpPr>
          <p:nvPr/>
        </p:nvSpPr>
        <p:spPr bwMode="auto">
          <a:xfrm>
            <a:off x="7693709" y="5366385"/>
            <a:ext cx="439738" cy="457200"/>
          </a:xfrm>
          <a:prstGeom prst="rect">
            <a:avLst/>
          </a:prstGeom>
          <a:noFill/>
          <a:ln w="9525">
            <a:noFill/>
            <a:miter lim="800000"/>
            <a:headEnd/>
            <a:tailEnd/>
          </a:ln>
        </p:spPr>
        <p:txBody>
          <a:bodyPr>
            <a:spAutoFit/>
          </a:bodyPr>
          <a:lstStyle/>
          <a:p>
            <a:pPr>
              <a:spcBef>
                <a:spcPct val="50000"/>
              </a:spcBef>
            </a:pPr>
            <a:r>
              <a:rPr lang="en-US" sz="2400" dirty="0">
                <a:latin typeface="Arial" pitchFamily="34" charset="0"/>
                <a:sym typeface="Symbol" pitchFamily="18" charset="2"/>
              </a:rPr>
              <a: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15170">
                                            <p:txEl>
                                              <p:pRg st="0" end="0"/>
                                            </p:txEl>
                                          </p:spTgt>
                                        </p:tgtEl>
                                        <p:attrNameLst>
                                          <p:attrName>style.visibility</p:attrName>
                                        </p:attrNameLst>
                                      </p:cBhvr>
                                      <p:to>
                                        <p:strVal val="visible"/>
                                      </p:to>
                                    </p:set>
                                    <p:anim calcmode="lin" valueType="num">
                                      <p:cBhvr additive="base">
                                        <p:cTn id="7" dur="500" fill="hold"/>
                                        <p:tgtEl>
                                          <p:spTgt spid="141517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1517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15170">
                                            <p:txEl>
                                              <p:pRg st="1" end="1"/>
                                            </p:txEl>
                                          </p:spTgt>
                                        </p:tgtEl>
                                        <p:attrNameLst>
                                          <p:attrName>style.visibility</p:attrName>
                                        </p:attrNameLst>
                                      </p:cBhvr>
                                      <p:to>
                                        <p:strVal val="visible"/>
                                      </p:to>
                                    </p:set>
                                    <p:anim calcmode="lin" valueType="num">
                                      <p:cBhvr additive="base">
                                        <p:cTn id="13" dur="500" fill="hold"/>
                                        <p:tgtEl>
                                          <p:spTgt spid="141517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1517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415197"/>
                                        </p:tgtEl>
                                        <p:attrNameLst>
                                          <p:attrName>style.visibility</p:attrName>
                                        </p:attrNameLst>
                                      </p:cBhvr>
                                      <p:to>
                                        <p:strVal val="visible"/>
                                      </p:to>
                                    </p:set>
                                    <p:animEffect transition="in" filter="wipe(left)">
                                      <p:cBhvr>
                                        <p:cTn id="19" dur="2000"/>
                                        <p:tgtEl>
                                          <p:spTgt spid="1415197"/>
                                        </p:tgtEl>
                                      </p:cBhvr>
                                    </p:animEffect>
                                  </p:childTnLst>
                                  <p:subTnLst>
                                    <p:audio>
                                      <p:cMediaNode>
                                        <p:cTn display="0" masterRel="sameClick">
                                          <p:stCondLst>
                                            <p:cond evt="begin" delay="0">
                                              <p:tn val="17"/>
                                            </p:cond>
                                          </p:stCondLst>
                                          <p:endCondLst>
                                            <p:cond evt="onStopAudio" delay="0">
                                              <p:tgtEl>
                                                <p:sldTgt/>
                                              </p:tgtEl>
                                            </p:cond>
                                          </p:endCondLst>
                                        </p:cTn>
                                        <p:tgtEl>
                                          <p:sndTgt r:embed="rId5" name="chimes.wav"/>
                                        </p:tgtEl>
                                      </p:cMediaNode>
                                    </p:audio>
                                  </p:sub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415199"/>
                                        </p:tgtEl>
                                        <p:attrNameLst>
                                          <p:attrName>style.visibility</p:attrName>
                                        </p:attrNameLst>
                                      </p:cBhvr>
                                      <p:to>
                                        <p:strVal val="visible"/>
                                      </p:to>
                                    </p:set>
                                    <p:animEffect transition="in" filter="wipe(left)">
                                      <p:cBhvr>
                                        <p:cTn id="23" dur="3000"/>
                                        <p:tgtEl>
                                          <p:spTgt spid="1415199"/>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415198"/>
                                        </p:tgtEl>
                                        <p:attrNameLst>
                                          <p:attrName>style.visibility</p:attrName>
                                        </p:attrNameLst>
                                      </p:cBhvr>
                                      <p:to>
                                        <p:strVal val="visible"/>
                                      </p:to>
                                    </p:set>
                                    <p:animEffect transition="in" filter="wipe(left)">
                                      <p:cBhvr>
                                        <p:cTn id="26" dur="3000"/>
                                        <p:tgtEl>
                                          <p:spTgt spid="1415198"/>
                                        </p:tgtEl>
                                      </p:cBhvr>
                                    </p:animEffect>
                                  </p:childTnLst>
                                </p:cTn>
                              </p:par>
                            </p:childTnLst>
                          </p:cTn>
                        </p:par>
                        <p:par>
                          <p:cTn id="27" fill="hold">
                            <p:stCondLst>
                              <p:cond delay="5000"/>
                            </p:stCondLst>
                            <p:childTnLst>
                              <p:par>
                                <p:cTn id="28" presetID="22" presetClass="entr" presetSubtype="4" fill="hold" grpId="0" nodeType="afterEffect">
                                  <p:stCondLst>
                                    <p:cond delay="0"/>
                                  </p:stCondLst>
                                  <p:childTnLst>
                                    <p:set>
                                      <p:cBhvr>
                                        <p:cTn id="29" dur="1" fill="hold">
                                          <p:stCondLst>
                                            <p:cond delay="0"/>
                                          </p:stCondLst>
                                        </p:cTn>
                                        <p:tgtEl>
                                          <p:spTgt spid="1415200"/>
                                        </p:tgtEl>
                                        <p:attrNameLst>
                                          <p:attrName>style.visibility</p:attrName>
                                        </p:attrNameLst>
                                      </p:cBhvr>
                                      <p:to>
                                        <p:strVal val="visible"/>
                                      </p:to>
                                    </p:set>
                                    <p:animEffect transition="in" filter="wipe(down)">
                                      <p:cBhvr>
                                        <p:cTn id="30" dur="2000"/>
                                        <p:tgtEl>
                                          <p:spTgt spid="1415200"/>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415201"/>
                                        </p:tgtEl>
                                        <p:attrNameLst>
                                          <p:attrName>style.visibility</p:attrName>
                                        </p:attrNameLst>
                                      </p:cBhvr>
                                      <p:to>
                                        <p:strVal val="visible"/>
                                      </p:to>
                                    </p:set>
                                    <p:animEffect transition="in" filter="wipe(left)">
                                      <p:cBhvr>
                                        <p:cTn id="33" dur="2000"/>
                                        <p:tgtEl>
                                          <p:spTgt spid="1415201"/>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415202"/>
                                        </p:tgtEl>
                                        <p:attrNameLst>
                                          <p:attrName>style.visibility</p:attrName>
                                        </p:attrNameLst>
                                      </p:cBhvr>
                                      <p:to>
                                        <p:strVal val="visible"/>
                                      </p:to>
                                    </p:set>
                                    <p:animEffect transition="in" filter="wipe(down)">
                                      <p:cBhvr>
                                        <p:cTn id="36" dur="2000"/>
                                        <p:tgtEl>
                                          <p:spTgt spid="1415202"/>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415203"/>
                                        </p:tgtEl>
                                        <p:attrNameLst>
                                          <p:attrName>style.visibility</p:attrName>
                                        </p:attrNameLst>
                                      </p:cBhvr>
                                      <p:to>
                                        <p:strVal val="visible"/>
                                      </p:to>
                                    </p:set>
                                    <p:animEffect transition="in" filter="wipe(left)">
                                      <p:cBhvr>
                                        <p:cTn id="39" dur="2000"/>
                                        <p:tgtEl>
                                          <p:spTgt spid="1415203"/>
                                        </p:tgtEl>
                                      </p:cBhvr>
                                    </p:animEffect>
                                  </p:childTnLst>
                                </p:cTn>
                              </p:par>
                            </p:childTnLst>
                          </p:cTn>
                        </p:par>
                        <p:par>
                          <p:cTn id="40" fill="hold">
                            <p:stCondLst>
                              <p:cond delay="7000"/>
                            </p:stCondLst>
                            <p:childTnLst>
                              <p:par>
                                <p:cTn id="41" presetID="10" presetClass="entr" presetSubtype="0" fill="hold" grpId="0" nodeType="afterEffect">
                                  <p:stCondLst>
                                    <p:cond delay="0"/>
                                  </p:stCondLst>
                                  <p:childTnLst>
                                    <p:set>
                                      <p:cBhvr>
                                        <p:cTn id="42" dur="1" fill="hold">
                                          <p:stCondLst>
                                            <p:cond delay="0"/>
                                          </p:stCondLst>
                                        </p:cTn>
                                        <p:tgtEl>
                                          <p:spTgt spid="1415204"/>
                                        </p:tgtEl>
                                        <p:attrNameLst>
                                          <p:attrName>style.visibility</p:attrName>
                                        </p:attrNameLst>
                                      </p:cBhvr>
                                      <p:to>
                                        <p:strVal val="visible"/>
                                      </p:to>
                                    </p:set>
                                    <p:animEffect transition="in" filter="fade">
                                      <p:cBhvr>
                                        <p:cTn id="43" dur="2000"/>
                                        <p:tgtEl>
                                          <p:spTgt spid="141520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415205"/>
                                        </p:tgtEl>
                                        <p:attrNameLst>
                                          <p:attrName>style.visibility</p:attrName>
                                        </p:attrNameLst>
                                      </p:cBhvr>
                                      <p:to>
                                        <p:strVal val="visible"/>
                                      </p:to>
                                    </p:set>
                                    <p:animEffect transition="in" filter="fade">
                                      <p:cBhvr>
                                        <p:cTn id="46" dur="2000"/>
                                        <p:tgtEl>
                                          <p:spTgt spid="141520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415206"/>
                                        </p:tgtEl>
                                        <p:attrNameLst>
                                          <p:attrName>style.visibility</p:attrName>
                                        </p:attrNameLst>
                                      </p:cBhvr>
                                      <p:to>
                                        <p:strVal val="visible"/>
                                      </p:to>
                                    </p:set>
                                    <p:animEffect transition="in" filter="fade">
                                      <p:cBhvr>
                                        <p:cTn id="49" dur="2000"/>
                                        <p:tgtEl>
                                          <p:spTgt spid="1415206"/>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1415170">
                                            <p:txEl>
                                              <p:pRg st="5" end="5"/>
                                            </p:txEl>
                                          </p:spTgt>
                                        </p:tgtEl>
                                        <p:attrNameLst>
                                          <p:attrName>style.visibility</p:attrName>
                                        </p:attrNameLst>
                                      </p:cBhvr>
                                      <p:to>
                                        <p:strVal val="visible"/>
                                      </p:to>
                                    </p:set>
                                    <p:anim calcmode="lin" valueType="num">
                                      <p:cBhvr additive="base">
                                        <p:cTn id="54" dur="500" fill="hold"/>
                                        <p:tgtEl>
                                          <p:spTgt spid="1415170">
                                            <p:txEl>
                                              <p:pRg st="5" end="5"/>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141517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4" name="arrow.wav"/>
                                        </p:tgtEl>
                                      </p:cMediaNode>
                                    </p:audio>
                                  </p:sub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1415170">
                                            <p:txEl>
                                              <p:pRg st="6" end="6"/>
                                            </p:txEl>
                                          </p:spTgt>
                                        </p:tgtEl>
                                        <p:attrNameLst>
                                          <p:attrName>style.visibility</p:attrName>
                                        </p:attrNameLst>
                                      </p:cBhvr>
                                      <p:to>
                                        <p:strVal val="visible"/>
                                      </p:to>
                                    </p:set>
                                    <p:anim calcmode="lin" valueType="num">
                                      <p:cBhvr additive="base">
                                        <p:cTn id="60" dur="500" fill="hold"/>
                                        <p:tgtEl>
                                          <p:spTgt spid="1415170">
                                            <p:txEl>
                                              <p:pRg st="6" end="6"/>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1517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4" name="arrow.wav"/>
                                        </p:tgtEl>
                                      </p:cMediaNode>
                                    </p:audio>
                                  </p:sub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415209"/>
                                        </p:tgtEl>
                                        <p:attrNameLst>
                                          <p:attrName>style.visibility</p:attrName>
                                        </p:attrNameLst>
                                      </p:cBhvr>
                                      <p:to>
                                        <p:strVal val="visible"/>
                                      </p:to>
                                    </p:set>
                                    <p:animEffect transition="in" filter="wipe(left)">
                                      <p:cBhvr>
                                        <p:cTn id="66" dur="3000"/>
                                        <p:tgtEl>
                                          <p:spTgt spid="1415209"/>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1415208"/>
                                        </p:tgtEl>
                                        <p:attrNameLst>
                                          <p:attrName>style.visibility</p:attrName>
                                        </p:attrNameLst>
                                      </p:cBhvr>
                                      <p:to>
                                        <p:strVal val="visible"/>
                                      </p:to>
                                    </p:set>
                                    <p:animEffect transition="in" filter="wipe(left)">
                                      <p:cBhvr>
                                        <p:cTn id="69" dur="3000"/>
                                        <p:tgtEl>
                                          <p:spTgt spid="1415208"/>
                                        </p:tgtEl>
                                      </p:cBhvr>
                                    </p:animEffect>
                                  </p:childTnLst>
                                </p:cTn>
                              </p:par>
                            </p:childTnLst>
                          </p:cTn>
                        </p:par>
                        <p:par>
                          <p:cTn id="70" fill="hold">
                            <p:stCondLst>
                              <p:cond delay="3000"/>
                            </p:stCondLst>
                            <p:childTnLst>
                              <p:par>
                                <p:cTn id="71" presetID="22" presetClass="entr" presetSubtype="8" fill="hold" grpId="0" nodeType="afterEffect">
                                  <p:stCondLst>
                                    <p:cond delay="0"/>
                                  </p:stCondLst>
                                  <p:childTnLst>
                                    <p:set>
                                      <p:cBhvr>
                                        <p:cTn id="72" dur="1" fill="hold">
                                          <p:stCondLst>
                                            <p:cond delay="0"/>
                                          </p:stCondLst>
                                        </p:cTn>
                                        <p:tgtEl>
                                          <p:spTgt spid="1415207"/>
                                        </p:tgtEl>
                                        <p:attrNameLst>
                                          <p:attrName>style.visibility</p:attrName>
                                        </p:attrNameLst>
                                      </p:cBhvr>
                                      <p:to>
                                        <p:strVal val="visible"/>
                                      </p:to>
                                    </p:set>
                                    <p:animEffect transition="in" filter="wipe(left)">
                                      <p:cBhvr>
                                        <p:cTn id="73" dur="2000"/>
                                        <p:tgtEl>
                                          <p:spTgt spid="1415207"/>
                                        </p:tgtEl>
                                      </p:cBhvr>
                                    </p:animEffect>
                                  </p:childTnLst>
                                  <p:subTnLst>
                                    <p:audio>
                                      <p:cMediaNode>
                                        <p:cTn display="0" masterRel="sameClick">
                                          <p:stCondLst>
                                            <p:cond evt="begin" delay="0">
                                              <p:tn val="71"/>
                                            </p:cond>
                                          </p:stCondLst>
                                          <p:endCondLst>
                                            <p:cond evt="onStopAudio" delay="0">
                                              <p:tgtEl>
                                                <p:sldTgt/>
                                              </p:tgtEl>
                                            </p:cond>
                                          </p:endCondLst>
                                        </p:cTn>
                                        <p:tgtEl>
                                          <p:sndTgt r:embed="rId5" name="chimes.wav"/>
                                        </p:tgtEl>
                                      </p:cMediaNode>
                                    </p:audio>
                                  </p:sub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1415210"/>
                                        </p:tgtEl>
                                        <p:attrNameLst>
                                          <p:attrName>style.visibility</p:attrName>
                                        </p:attrNameLst>
                                      </p:cBhvr>
                                      <p:to>
                                        <p:strVal val="visible"/>
                                      </p:to>
                                    </p:set>
                                    <p:animEffect transition="in" filter="wipe(down)">
                                      <p:cBhvr>
                                        <p:cTn id="77" dur="2000"/>
                                        <p:tgtEl>
                                          <p:spTgt spid="1415210"/>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1415211"/>
                                        </p:tgtEl>
                                        <p:attrNameLst>
                                          <p:attrName>style.visibility</p:attrName>
                                        </p:attrNameLst>
                                      </p:cBhvr>
                                      <p:to>
                                        <p:strVal val="visible"/>
                                      </p:to>
                                    </p:set>
                                    <p:animEffect transition="in" filter="wipe(left)">
                                      <p:cBhvr>
                                        <p:cTn id="80" dur="2000"/>
                                        <p:tgtEl>
                                          <p:spTgt spid="1415211"/>
                                        </p:tgtEl>
                                      </p:cBhvr>
                                    </p:animEffect>
                                  </p:childTnLst>
                                </p:cTn>
                              </p:par>
                              <p:par>
                                <p:cTn id="81" presetID="22" presetClass="entr" presetSubtype="4" fill="hold" grpId="0" nodeType="withEffect">
                                  <p:stCondLst>
                                    <p:cond delay="0"/>
                                  </p:stCondLst>
                                  <p:childTnLst>
                                    <p:set>
                                      <p:cBhvr>
                                        <p:cTn id="82" dur="1" fill="hold">
                                          <p:stCondLst>
                                            <p:cond delay="0"/>
                                          </p:stCondLst>
                                        </p:cTn>
                                        <p:tgtEl>
                                          <p:spTgt spid="1415212"/>
                                        </p:tgtEl>
                                        <p:attrNameLst>
                                          <p:attrName>style.visibility</p:attrName>
                                        </p:attrNameLst>
                                      </p:cBhvr>
                                      <p:to>
                                        <p:strVal val="visible"/>
                                      </p:to>
                                    </p:set>
                                    <p:animEffect transition="in" filter="wipe(down)">
                                      <p:cBhvr>
                                        <p:cTn id="83" dur="2000"/>
                                        <p:tgtEl>
                                          <p:spTgt spid="1415212"/>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415213"/>
                                        </p:tgtEl>
                                        <p:attrNameLst>
                                          <p:attrName>style.visibility</p:attrName>
                                        </p:attrNameLst>
                                      </p:cBhvr>
                                      <p:to>
                                        <p:strVal val="visible"/>
                                      </p:to>
                                    </p:set>
                                    <p:animEffect transition="in" filter="wipe(left)">
                                      <p:cBhvr>
                                        <p:cTn id="86" dur="2000"/>
                                        <p:tgtEl>
                                          <p:spTgt spid="1415213"/>
                                        </p:tgtEl>
                                      </p:cBhvr>
                                    </p:animEffect>
                                  </p:childTnLst>
                                </p:cTn>
                              </p:par>
                            </p:childTnLst>
                          </p:cTn>
                        </p:par>
                        <p:par>
                          <p:cTn id="87" fill="hold">
                            <p:stCondLst>
                              <p:cond delay="7000"/>
                            </p:stCondLst>
                            <p:childTnLst>
                              <p:par>
                                <p:cTn id="88" presetID="10" presetClass="entr" presetSubtype="0" fill="hold" grpId="0" nodeType="afterEffect">
                                  <p:stCondLst>
                                    <p:cond delay="0"/>
                                  </p:stCondLst>
                                  <p:childTnLst>
                                    <p:set>
                                      <p:cBhvr>
                                        <p:cTn id="89" dur="1" fill="hold">
                                          <p:stCondLst>
                                            <p:cond delay="0"/>
                                          </p:stCondLst>
                                        </p:cTn>
                                        <p:tgtEl>
                                          <p:spTgt spid="1415214"/>
                                        </p:tgtEl>
                                        <p:attrNameLst>
                                          <p:attrName>style.visibility</p:attrName>
                                        </p:attrNameLst>
                                      </p:cBhvr>
                                      <p:to>
                                        <p:strVal val="visible"/>
                                      </p:to>
                                    </p:set>
                                    <p:animEffect transition="in" filter="fade">
                                      <p:cBhvr>
                                        <p:cTn id="90" dur="2000"/>
                                        <p:tgtEl>
                                          <p:spTgt spid="1415214"/>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415215"/>
                                        </p:tgtEl>
                                        <p:attrNameLst>
                                          <p:attrName>style.visibility</p:attrName>
                                        </p:attrNameLst>
                                      </p:cBhvr>
                                      <p:to>
                                        <p:strVal val="visible"/>
                                      </p:to>
                                    </p:set>
                                    <p:animEffect transition="in" filter="fade">
                                      <p:cBhvr>
                                        <p:cTn id="93" dur="2000"/>
                                        <p:tgtEl>
                                          <p:spTgt spid="1415215"/>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415216"/>
                                        </p:tgtEl>
                                        <p:attrNameLst>
                                          <p:attrName>style.visibility</p:attrName>
                                        </p:attrNameLst>
                                      </p:cBhvr>
                                      <p:to>
                                        <p:strVal val="visible"/>
                                      </p:to>
                                    </p:set>
                                    <p:animEffect transition="in" filter="fade">
                                      <p:cBhvr>
                                        <p:cTn id="96" dur="2000"/>
                                        <p:tgtEl>
                                          <p:spTgt spid="1415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5197" grpId="0" animBg="1"/>
      <p:bldP spid="1415198" grpId="0" animBg="1"/>
      <p:bldP spid="1415199" grpId="0" animBg="1"/>
      <p:bldP spid="1415200" grpId="0" animBg="1"/>
      <p:bldP spid="1415201" grpId="0" animBg="1"/>
      <p:bldP spid="1415202" grpId="0"/>
      <p:bldP spid="1415203" grpId="0"/>
      <p:bldP spid="1415204" grpId="0"/>
      <p:bldP spid="1415205" grpId="0"/>
      <p:bldP spid="1415206" grpId="0"/>
      <p:bldP spid="1415208" grpId="0" animBg="1"/>
      <p:bldP spid="1415209" grpId="0" animBg="1"/>
      <p:bldP spid="1415210" grpId="0" animBg="1"/>
      <p:bldP spid="1415211" grpId="0" animBg="1"/>
      <p:bldP spid="1415212" grpId="0"/>
      <p:bldP spid="1415213" grpId="0"/>
      <p:bldP spid="1415214" grpId="0"/>
      <p:bldP spid="1415215" grpId="0"/>
      <p:bldP spid="141521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7260" name="Rectangle 44"/>
          <p:cNvSpPr>
            <a:spLocks noChangeArrowheads="1"/>
          </p:cNvSpPr>
          <p:nvPr/>
        </p:nvSpPr>
        <p:spPr bwMode="auto">
          <a:xfrm>
            <a:off x="682625" y="4975225"/>
            <a:ext cx="7764463" cy="1882775"/>
          </a:xfrm>
          <a:prstGeom prst="rect">
            <a:avLst/>
          </a:prstGeom>
          <a:solidFill>
            <a:srgbClr val="FFCCCC"/>
          </a:solidFill>
          <a:ln w="9525">
            <a:noFill/>
            <a:miter lim="800000"/>
            <a:headEnd/>
            <a:tailEnd/>
          </a:ln>
        </p:spPr>
        <p:txBody>
          <a:bodyPr/>
          <a:lstStyle/>
          <a:p>
            <a:r>
              <a:rPr lang="en-US" sz="2400" b="1" i="1" dirty="0">
                <a:latin typeface="Arial" pitchFamily="34" charset="0"/>
              </a:rPr>
              <a:t>FYI</a:t>
            </a:r>
          </a:p>
          <a:p>
            <a:r>
              <a:rPr lang="en-US" sz="2400" b="1" dirty="0">
                <a:latin typeface="Arial" pitchFamily="34" charset="0"/>
                <a:sym typeface="Symbol" pitchFamily="18" charset="2"/>
              </a:rPr>
              <a:t></a:t>
            </a:r>
            <a:r>
              <a:rPr lang="en-US" sz="2400" dirty="0">
                <a:latin typeface="Arial" pitchFamily="34" charset="0"/>
                <a:sym typeface="Symbol" pitchFamily="18" charset="2"/>
              </a:rPr>
              <a:t>One can use Feynman diagrams to map out complete </a:t>
            </a:r>
            <a:r>
              <a:rPr lang="en-US" sz="2400" dirty="0" smtClean="0">
                <a:latin typeface="Arial" pitchFamily="34" charset="0"/>
                <a:sym typeface="Symbol" pitchFamily="18" charset="2"/>
              </a:rPr>
              <a:t>processes – including the bubble of ignorance. Using </a:t>
            </a:r>
            <a:r>
              <a:rPr lang="en-US" sz="2400" dirty="0">
                <a:latin typeface="Arial" pitchFamily="34" charset="0"/>
                <a:sym typeface="Symbol" pitchFamily="18" charset="2"/>
              </a:rPr>
              <a:t>the conservation rules and the exchange particles, you can predict what kind of processes can occur.</a:t>
            </a:r>
          </a:p>
        </p:txBody>
      </p:sp>
      <p:sp>
        <p:nvSpPr>
          <p:cNvPr id="1417218" name="Rectangle 2"/>
          <p:cNvSpPr>
            <a:spLocks noChangeArrowheads="1"/>
          </p:cNvSpPr>
          <p:nvPr/>
        </p:nvSpPr>
        <p:spPr bwMode="auto">
          <a:xfrm>
            <a:off x="674688" y="1758950"/>
            <a:ext cx="7772400" cy="3282950"/>
          </a:xfrm>
          <a:prstGeom prst="rect">
            <a:avLst/>
          </a:prstGeom>
          <a:solidFill>
            <a:srgbClr val="FFFFCC"/>
          </a:solidFill>
          <a:ln w="9525">
            <a:noFill/>
            <a:miter lim="800000"/>
            <a:headEnd/>
            <a:tailEnd/>
          </a:ln>
        </p:spPr>
        <p:txBody>
          <a:bodyPr/>
          <a:lstStyle/>
          <a:p>
            <a:pPr>
              <a:spcBef>
                <a:spcPct val="20000"/>
              </a:spcBef>
            </a:pPr>
            <a:r>
              <a:rPr lang="en-US" sz="2400">
                <a:latin typeface="Arial" pitchFamily="34" charset="0"/>
                <a:sym typeface="Symbol" pitchFamily="18" charset="2"/>
              </a:rPr>
              <a:t>EXAMPLE:</a:t>
            </a:r>
          </a:p>
          <a:p>
            <a:pPr>
              <a:spcBef>
                <a:spcPct val="20000"/>
              </a:spcBef>
            </a:pPr>
            <a:r>
              <a:rPr lang="en-US" sz="2400">
                <a:solidFill>
                  <a:srgbClr val="000000"/>
                </a:solidFill>
                <a:latin typeface="Arial" pitchFamily="34" charset="0"/>
                <a:cs typeface="Times New Roman" pitchFamily="18" charset="0"/>
                <a:sym typeface="Symbol" pitchFamily="18" charset="2"/>
              </a:rPr>
              <a:t></a:t>
            </a:r>
            <a:r>
              <a:rPr lang="en-US" sz="2400">
                <a:solidFill>
                  <a:srgbClr val="000000"/>
                </a:solidFill>
                <a:latin typeface="Arial" pitchFamily="34" charset="0"/>
                <a:cs typeface="Times New Roman" pitchFamily="18" charset="0"/>
              </a:rPr>
              <a:t>Here is a diagram of a                                                   down quark emitting a W-                                              particle that decays into                                                      an electron and an                                                   antineutrino:</a:t>
            </a:r>
          </a:p>
        </p:txBody>
      </p:sp>
      <p:sp>
        <p:nvSpPr>
          <p:cNvPr id="1417219" name="Rectangle 3"/>
          <p:cNvSpPr>
            <a:spLocks noChangeArrowheads="1"/>
          </p:cNvSpPr>
          <p:nvPr/>
        </p:nvSpPr>
        <p:spPr bwMode="auto">
          <a:xfrm>
            <a:off x="685800" y="1338263"/>
            <a:ext cx="7772400" cy="446087"/>
          </a:xfrm>
          <a:prstGeom prst="rect">
            <a:avLst/>
          </a:prstGeom>
          <a:solidFill>
            <a:srgbClr val="EAEAEA"/>
          </a:solidFill>
          <a:ln w="9525">
            <a:noFill/>
            <a:miter lim="800000"/>
            <a:headEnd/>
            <a:tailEnd/>
          </a:ln>
        </p:spPr>
        <p:txBody>
          <a:bodyPr/>
          <a:lstStyle/>
          <a:p>
            <a:r>
              <a:rPr lang="en-US" sz="2400" i="1">
                <a:solidFill>
                  <a:schemeClr val="accent2"/>
                </a:solidFill>
                <a:latin typeface="Arial" pitchFamily="34" charset="0"/>
                <a:cs typeface="Times New Roman" pitchFamily="18" charset="0"/>
              </a:rPr>
              <a:t>Feynman diagrams</a:t>
            </a:r>
          </a:p>
        </p:txBody>
      </p:sp>
      <p:sp>
        <p:nvSpPr>
          <p:cNvPr id="73732" name="Rectangle 4"/>
          <p:cNvSpPr>
            <a:spLocks noGrp="1" noChangeArrowheads="1"/>
          </p:cNvSpPr>
          <p:nvPr>
            <p:ph type="ctrTitle"/>
          </p:nvPr>
        </p:nvSpPr>
        <p:spPr>
          <a:xfrm>
            <a:off x="685800" y="438150"/>
            <a:ext cx="8110538"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sp>
        <p:nvSpPr>
          <p:cNvPr id="1417245" name="Freeform 29"/>
          <p:cNvSpPr>
            <a:spLocks/>
          </p:cNvSpPr>
          <p:nvPr/>
        </p:nvSpPr>
        <p:spPr bwMode="auto">
          <a:xfrm rot="2837436">
            <a:off x="6675438" y="3060700"/>
            <a:ext cx="746125" cy="168275"/>
          </a:xfrm>
          <a:custGeom>
            <a:avLst/>
            <a:gdLst>
              <a:gd name="T0" fmla="*/ 916 w 916"/>
              <a:gd name="T1" fmla="*/ 47 h 71"/>
              <a:gd name="T2" fmla="*/ 847 w 916"/>
              <a:gd name="T3" fmla="*/ 5 h 71"/>
              <a:gd name="T4" fmla="*/ 744 w 916"/>
              <a:gd name="T5" fmla="*/ 71 h 71"/>
              <a:gd name="T6" fmla="*/ 644 w 916"/>
              <a:gd name="T7" fmla="*/ 3 h 71"/>
              <a:gd name="T8" fmla="*/ 549 w 916"/>
              <a:gd name="T9" fmla="*/ 71 h 71"/>
              <a:gd name="T10" fmla="*/ 455 w 916"/>
              <a:gd name="T11" fmla="*/ 3 h 71"/>
              <a:gd name="T12" fmla="*/ 355 w 916"/>
              <a:gd name="T13" fmla="*/ 71 h 71"/>
              <a:gd name="T14" fmla="*/ 261 w 916"/>
              <a:gd name="T15" fmla="*/ 3 h 71"/>
              <a:gd name="T16" fmla="*/ 167 w 916"/>
              <a:gd name="T17" fmla="*/ 71 h 71"/>
              <a:gd name="T18" fmla="*/ 67 w 916"/>
              <a:gd name="T19" fmla="*/ 3 h 71"/>
              <a:gd name="T20" fmla="*/ 0 w 916"/>
              <a:gd name="T21" fmla="*/ 54 h 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16"/>
              <a:gd name="T34" fmla="*/ 0 h 71"/>
              <a:gd name="T35" fmla="*/ 916 w 916"/>
              <a:gd name="T36" fmla="*/ 71 h 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16" h="71">
                <a:moveTo>
                  <a:pt x="916" y="47"/>
                </a:moveTo>
                <a:cubicBezTo>
                  <a:pt x="904" y="41"/>
                  <a:pt x="876" y="1"/>
                  <a:pt x="847" y="5"/>
                </a:cubicBezTo>
                <a:cubicBezTo>
                  <a:pt x="818" y="9"/>
                  <a:pt x="778" y="71"/>
                  <a:pt x="744" y="71"/>
                </a:cubicBezTo>
                <a:cubicBezTo>
                  <a:pt x="710" y="71"/>
                  <a:pt x="676" y="3"/>
                  <a:pt x="644" y="3"/>
                </a:cubicBezTo>
                <a:cubicBezTo>
                  <a:pt x="612" y="3"/>
                  <a:pt x="581" y="71"/>
                  <a:pt x="549" y="71"/>
                </a:cubicBezTo>
                <a:cubicBezTo>
                  <a:pt x="518" y="71"/>
                  <a:pt x="487" y="3"/>
                  <a:pt x="455" y="3"/>
                </a:cubicBezTo>
                <a:cubicBezTo>
                  <a:pt x="423" y="3"/>
                  <a:pt x="387" y="71"/>
                  <a:pt x="355" y="71"/>
                </a:cubicBezTo>
                <a:cubicBezTo>
                  <a:pt x="323" y="71"/>
                  <a:pt x="292" y="3"/>
                  <a:pt x="261" y="3"/>
                </a:cubicBezTo>
                <a:cubicBezTo>
                  <a:pt x="230" y="3"/>
                  <a:pt x="199" y="71"/>
                  <a:pt x="167" y="71"/>
                </a:cubicBezTo>
                <a:cubicBezTo>
                  <a:pt x="135" y="71"/>
                  <a:pt x="95" y="6"/>
                  <a:pt x="67" y="3"/>
                </a:cubicBezTo>
                <a:cubicBezTo>
                  <a:pt x="39" y="0"/>
                  <a:pt x="14" y="44"/>
                  <a:pt x="0" y="54"/>
                </a:cubicBezTo>
              </a:path>
            </a:pathLst>
          </a:custGeom>
          <a:noFill/>
          <a:ln w="38100" cmpd="sng">
            <a:solidFill>
              <a:srgbClr val="FF6600"/>
            </a:solidFill>
            <a:round/>
            <a:headEnd type="none" w="med" len="med"/>
            <a:tailEnd type="none" w="med" len="med"/>
          </a:ln>
        </p:spPr>
        <p:txBody>
          <a:bodyPr/>
          <a:lstStyle/>
          <a:p>
            <a:endParaRPr lang="en-US"/>
          </a:p>
        </p:txBody>
      </p:sp>
      <p:sp>
        <p:nvSpPr>
          <p:cNvPr id="1417246" name="Line 30"/>
          <p:cNvSpPr>
            <a:spLocks noChangeShapeType="1"/>
          </p:cNvSpPr>
          <p:nvPr/>
        </p:nvSpPr>
        <p:spPr bwMode="auto">
          <a:xfrm>
            <a:off x="5902325" y="2198688"/>
            <a:ext cx="838200" cy="685800"/>
          </a:xfrm>
          <a:prstGeom prst="line">
            <a:avLst/>
          </a:prstGeom>
          <a:noFill/>
          <a:ln w="38100">
            <a:solidFill>
              <a:schemeClr val="tx1"/>
            </a:solidFill>
            <a:round/>
            <a:headEnd/>
            <a:tailEnd type="triangle" w="med" len="med"/>
          </a:ln>
        </p:spPr>
        <p:txBody>
          <a:bodyPr/>
          <a:lstStyle/>
          <a:p>
            <a:endParaRPr lang="en-US"/>
          </a:p>
        </p:txBody>
      </p:sp>
      <p:sp>
        <p:nvSpPr>
          <p:cNvPr id="1417247" name="Line 31"/>
          <p:cNvSpPr>
            <a:spLocks noChangeShapeType="1"/>
          </p:cNvSpPr>
          <p:nvPr/>
        </p:nvSpPr>
        <p:spPr bwMode="auto">
          <a:xfrm flipV="1">
            <a:off x="7354888" y="2833688"/>
            <a:ext cx="822325" cy="609600"/>
          </a:xfrm>
          <a:prstGeom prst="line">
            <a:avLst/>
          </a:prstGeom>
          <a:noFill/>
          <a:ln w="38100">
            <a:solidFill>
              <a:schemeClr val="tx1"/>
            </a:solidFill>
            <a:round/>
            <a:headEnd type="triangle" w="med" len="med"/>
            <a:tailEnd/>
          </a:ln>
        </p:spPr>
        <p:txBody>
          <a:bodyPr/>
          <a:lstStyle/>
          <a:p>
            <a:endParaRPr lang="en-US"/>
          </a:p>
        </p:txBody>
      </p:sp>
      <p:sp>
        <p:nvSpPr>
          <p:cNvPr id="1417248" name="Line 32"/>
          <p:cNvSpPr>
            <a:spLocks noChangeShapeType="1"/>
          </p:cNvSpPr>
          <p:nvPr/>
        </p:nvSpPr>
        <p:spPr bwMode="auto">
          <a:xfrm>
            <a:off x="7316788" y="3459163"/>
            <a:ext cx="990600" cy="533400"/>
          </a:xfrm>
          <a:prstGeom prst="line">
            <a:avLst/>
          </a:prstGeom>
          <a:noFill/>
          <a:ln w="38100">
            <a:solidFill>
              <a:schemeClr val="tx1"/>
            </a:solidFill>
            <a:round/>
            <a:headEnd/>
            <a:tailEnd type="triangle" w="med" len="med"/>
          </a:ln>
        </p:spPr>
        <p:txBody>
          <a:bodyPr/>
          <a:lstStyle/>
          <a:p>
            <a:endParaRPr lang="en-US"/>
          </a:p>
        </p:txBody>
      </p:sp>
      <p:sp>
        <p:nvSpPr>
          <p:cNvPr id="1417249" name="Line 33"/>
          <p:cNvSpPr>
            <a:spLocks noChangeShapeType="1"/>
          </p:cNvSpPr>
          <p:nvPr/>
        </p:nvSpPr>
        <p:spPr bwMode="auto">
          <a:xfrm flipV="1">
            <a:off x="6740525" y="2274888"/>
            <a:ext cx="914400" cy="609600"/>
          </a:xfrm>
          <a:prstGeom prst="line">
            <a:avLst/>
          </a:prstGeom>
          <a:noFill/>
          <a:ln w="38100">
            <a:solidFill>
              <a:schemeClr val="tx1"/>
            </a:solidFill>
            <a:round/>
            <a:headEnd/>
            <a:tailEnd type="triangle" w="med" len="med"/>
          </a:ln>
        </p:spPr>
        <p:txBody>
          <a:bodyPr/>
          <a:lstStyle/>
          <a:p>
            <a:endParaRPr lang="en-US"/>
          </a:p>
        </p:txBody>
      </p:sp>
      <p:sp>
        <p:nvSpPr>
          <p:cNvPr id="1417250" name="Line 34"/>
          <p:cNvSpPr>
            <a:spLocks noChangeShapeType="1"/>
          </p:cNvSpPr>
          <p:nvPr/>
        </p:nvSpPr>
        <p:spPr bwMode="auto">
          <a:xfrm flipV="1">
            <a:off x="5730875" y="2274888"/>
            <a:ext cx="0" cy="2243137"/>
          </a:xfrm>
          <a:prstGeom prst="line">
            <a:avLst/>
          </a:prstGeom>
          <a:noFill/>
          <a:ln w="9525">
            <a:solidFill>
              <a:schemeClr val="tx1"/>
            </a:solidFill>
            <a:round/>
            <a:headEnd/>
            <a:tailEnd type="triangle" w="med" len="med"/>
          </a:ln>
        </p:spPr>
        <p:txBody>
          <a:bodyPr/>
          <a:lstStyle/>
          <a:p>
            <a:endParaRPr lang="en-US"/>
          </a:p>
        </p:txBody>
      </p:sp>
      <p:sp>
        <p:nvSpPr>
          <p:cNvPr id="1417251" name="Line 35"/>
          <p:cNvSpPr>
            <a:spLocks noChangeShapeType="1"/>
          </p:cNvSpPr>
          <p:nvPr/>
        </p:nvSpPr>
        <p:spPr bwMode="auto">
          <a:xfrm>
            <a:off x="5586413" y="4402138"/>
            <a:ext cx="3033712" cy="0"/>
          </a:xfrm>
          <a:prstGeom prst="line">
            <a:avLst/>
          </a:prstGeom>
          <a:noFill/>
          <a:ln w="9525">
            <a:solidFill>
              <a:schemeClr val="tx1"/>
            </a:solidFill>
            <a:round/>
            <a:headEnd/>
            <a:tailEnd type="triangle" w="med" len="med"/>
          </a:ln>
        </p:spPr>
        <p:txBody>
          <a:bodyPr/>
          <a:lstStyle/>
          <a:p>
            <a:endParaRPr lang="en-US"/>
          </a:p>
        </p:txBody>
      </p:sp>
      <p:sp>
        <p:nvSpPr>
          <p:cNvPr id="1417252" name="Text Box 36"/>
          <p:cNvSpPr txBox="1">
            <a:spLocks noChangeArrowheads="1"/>
          </p:cNvSpPr>
          <p:nvPr/>
        </p:nvSpPr>
        <p:spPr bwMode="auto">
          <a:xfrm rot="-5400000">
            <a:off x="4926013" y="3067050"/>
            <a:ext cx="1346200" cy="457200"/>
          </a:xfrm>
          <a:prstGeom prst="rect">
            <a:avLst/>
          </a:prstGeom>
          <a:noFill/>
          <a:ln w="9525">
            <a:noFill/>
            <a:miter lim="800000"/>
            <a:headEnd/>
            <a:tailEnd/>
          </a:ln>
        </p:spPr>
        <p:txBody>
          <a:bodyPr>
            <a:spAutoFit/>
          </a:bodyPr>
          <a:lstStyle/>
          <a:p>
            <a:pPr>
              <a:spcBef>
                <a:spcPct val="50000"/>
              </a:spcBef>
            </a:pPr>
            <a:r>
              <a:rPr lang="en-US" sz="2400">
                <a:solidFill>
                  <a:schemeClr val="accent2"/>
                </a:solidFill>
                <a:latin typeface="Arial" pitchFamily="34" charset="0"/>
              </a:rPr>
              <a:t>SPACE</a:t>
            </a:r>
          </a:p>
        </p:txBody>
      </p:sp>
      <p:sp>
        <p:nvSpPr>
          <p:cNvPr id="1417253" name="Text Box 37"/>
          <p:cNvSpPr txBox="1">
            <a:spLocks noChangeArrowheads="1"/>
          </p:cNvSpPr>
          <p:nvPr/>
        </p:nvSpPr>
        <p:spPr bwMode="auto">
          <a:xfrm>
            <a:off x="6689725" y="4392613"/>
            <a:ext cx="971550" cy="457200"/>
          </a:xfrm>
          <a:prstGeom prst="rect">
            <a:avLst/>
          </a:prstGeom>
          <a:noFill/>
          <a:ln w="9525">
            <a:noFill/>
            <a:miter lim="800000"/>
            <a:headEnd/>
            <a:tailEnd/>
          </a:ln>
        </p:spPr>
        <p:txBody>
          <a:bodyPr>
            <a:spAutoFit/>
          </a:bodyPr>
          <a:lstStyle/>
          <a:p>
            <a:pPr>
              <a:spcBef>
                <a:spcPct val="50000"/>
              </a:spcBef>
            </a:pPr>
            <a:r>
              <a:rPr lang="en-US" sz="2400">
                <a:solidFill>
                  <a:schemeClr val="accent2"/>
                </a:solidFill>
                <a:latin typeface="Arial" pitchFamily="34" charset="0"/>
              </a:rPr>
              <a:t>TIME</a:t>
            </a:r>
          </a:p>
        </p:txBody>
      </p:sp>
      <p:sp>
        <p:nvSpPr>
          <p:cNvPr id="1417254" name="Text Box 38"/>
          <p:cNvSpPr txBox="1">
            <a:spLocks noChangeArrowheads="1"/>
          </p:cNvSpPr>
          <p:nvPr/>
        </p:nvSpPr>
        <p:spPr bwMode="auto">
          <a:xfrm>
            <a:off x="5978525" y="1982788"/>
            <a:ext cx="439738"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rPr>
              <a:t>d</a:t>
            </a:r>
          </a:p>
        </p:txBody>
      </p:sp>
      <p:sp>
        <p:nvSpPr>
          <p:cNvPr id="1417255" name="Text Box 39"/>
          <p:cNvSpPr txBox="1">
            <a:spLocks noChangeArrowheads="1"/>
          </p:cNvSpPr>
          <p:nvPr/>
        </p:nvSpPr>
        <p:spPr bwMode="auto">
          <a:xfrm>
            <a:off x="7426325" y="2274888"/>
            <a:ext cx="439738"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rPr>
              <a:t>u</a:t>
            </a:r>
          </a:p>
        </p:txBody>
      </p:sp>
      <p:sp>
        <p:nvSpPr>
          <p:cNvPr id="1417256" name="Text Box 40"/>
          <p:cNvSpPr txBox="1">
            <a:spLocks noChangeArrowheads="1"/>
          </p:cNvSpPr>
          <p:nvPr/>
        </p:nvSpPr>
        <p:spPr bwMode="auto">
          <a:xfrm>
            <a:off x="7758113" y="3768725"/>
            <a:ext cx="566737"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rPr>
              <a:t>e</a:t>
            </a:r>
            <a:r>
              <a:rPr lang="en-US" sz="2400" baseline="30000">
                <a:latin typeface="Arial" pitchFamily="34" charset="0"/>
              </a:rPr>
              <a:t>-</a:t>
            </a:r>
            <a:endParaRPr lang="en-US" sz="2400">
              <a:latin typeface="Arial" pitchFamily="34" charset="0"/>
            </a:endParaRPr>
          </a:p>
        </p:txBody>
      </p:sp>
      <p:sp>
        <p:nvSpPr>
          <p:cNvPr id="1417257" name="Text Box 41"/>
          <p:cNvSpPr txBox="1">
            <a:spLocks noChangeArrowheads="1"/>
          </p:cNvSpPr>
          <p:nvPr/>
        </p:nvSpPr>
        <p:spPr bwMode="auto">
          <a:xfrm>
            <a:off x="7807325" y="2373313"/>
            <a:ext cx="566738"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sym typeface="Symbol" pitchFamily="18" charset="2"/>
              </a:rPr>
              <a:t></a:t>
            </a:r>
            <a:r>
              <a:rPr lang="en-US" sz="2400" baseline="-25000">
                <a:latin typeface="Arial" pitchFamily="34" charset="0"/>
                <a:sym typeface="Symbol" pitchFamily="18" charset="2"/>
              </a:rPr>
              <a:t>e</a:t>
            </a:r>
            <a:endParaRPr lang="en-US" sz="2400">
              <a:latin typeface="Arial" pitchFamily="34" charset="0"/>
              <a:sym typeface="Symbol" pitchFamily="18" charset="2"/>
            </a:endParaRPr>
          </a:p>
        </p:txBody>
      </p:sp>
      <p:sp>
        <p:nvSpPr>
          <p:cNvPr id="1417258" name="Text Box 42"/>
          <p:cNvSpPr txBox="1">
            <a:spLocks noChangeArrowheads="1"/>
          </p:cNvSpPr>
          <p:nvPr/>
        </p:nvSpPr>
        <p:spPr bwMode="auto">
          <a:xfrm>
            <a:off x="7091363" y="2787650"/>
            <a:ext cx="698500" cy="457200"/>
          </a:xfrm>
          <a:prstGeom prst="rect">
            <a:avLst/>
          </a:prstGeom>
          <a:noFill/>
          <a:ln w="9525">
            <a:noFill/>
            <a:miter lim="800000"/>
            <a:headEnd/>
            <a:tailEnd/>
          </a:ln>
        </p:spPr>
        <p:txBody>
          <a:bodyPr>
            <a:spAutoFit/>
          </a:bodyPr>
          <a:lstStyle/>
          <a:p>
            <a:pPr>
              <a:spcBef>
                <a:spcPct val="50000"/>
              </a:spcBef>
            </a:pPr>
            <a:r>
              <a:rPr lang="en-US" sz="2400" dirty="0">
                <a:latin typeface="Arial" pitchFamily="34" charset="0"/>
                <a:sym typeface="Symbol" pitchFamily="18" charset="2"/>
              </a:rPr>
              <a:t>W</a:t>
            </a:r>
            <a:r>
              <a:rPr lang="en-US" sz="2400" baseline="30000" dirty="0">
                <a:latin typeface="Arial" pitchFamily="34" charset="0"/>
                <a:sym typeface="Symbol" pitchFamily="18" charset="2"/>
              </a:rPr>
              <a:t>-</a:t>
            </a:r>
          </a:p>
        </p:txBody>
      </p:sp>
      <p:sp>
        <p:nvSpPr>
          <p:cNvPr id="1417259" name="Line 43"/>
          <p:cNvSpPr>
            <a:spLocks noChangeShapeType="1"/>
          </p:cNvSpPr>
          <p:nvPr/>
        </p:nvSpPr>
        <p:spPr bwMode="auto">
          <a:xfrm>
            <a:off x="7900988" y="2547938"/>
            <a:ext cx="138112" cy="0"/>
          </a:xfrm>
          <a:prstGeom prst="line">
            <a:avLst/>
          </a:prstGeom>
          <a:noFill/>
          <a:ln w="19050">
            <a:solidFill>
              <a:schemeClr val="tx1"/>
            </a:solidFill>
            <a:round/>
            <a:headEnd/>
            <a:tailEn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17218">
                                            <p:txEl>
                                              <p:pRg st="0" end="0"/>
                                            </p:txEl>
                                          </p:spTgt>
                                        </p:tgtEl>
                                        <p:attrNameLst>
                                          <p:attrName>style.visibility</p:attrName>
                                        </p:attrNameLst>
                                      </p:cBhvr>
                                      <p:to>
                                        <p:strVal val="visible"/>
                                      </p:to>
                                    </p:set>
                                    <p:anim calcmode="lin" valueType="num">
                                      <p:cBhvr additive="base">
                                        <p:cTn id="7" dur="500" fill="hold"/>
                                        <p:tgtEl>
                                          <p:spTgt spid="14172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1721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17218">
                                            <p:txEl>
                                              <p:pRg st="1" end="1"/>
                                            </p:txEl>
                                          </p:spTgt>
                                        </p:tgtEl>
                                        <p:attrNameLst>
                                          <p:attrName>style.visibility</p:attrName>
                                        </p:attrNameLst>
                                      </p:cBhvr>
                                      <p:to>
                                        <p:strVal val="visible"/>
                                      </p:to>
                                    </p:set>
                                    <p:anim calcmode="lin" valueType="num">
                                      <p:cBhvr additive="base">
                                        <p:cTn id="13" dur="500" fill="hold"/>
                                        <p:tgtEl>
                                          <p:spTgt spid="141721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1721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417246"/>
                                        </p:tgtEl>
                                        <p:attrNameLst>
                                          <p:attrName>style.visibility</p:attrName>
                                        </p:attrNameLst>
                                      </p:cBhvr>
                                      <p:to>
                                        <p:strVal val="visible"/>
                                      </p:to>
                                    </p:set>
                                    <p:animEffect transition="in" filter="wipe(up)">
                                      <p:cBhvr>
                                        <p:cTn id="19" dur="3000"/>
                                        <p:tgtEl>
                                          <p:spTgt spid="1417246"/>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1417245"/>
                                        </p:tgtEl>
                                        <p:attrNameLst>
                                          <p:attrName>style.visibility</p:attrName>
                                        </p:attrNameLst>
                                      </p:cBhvr>
                                      <p:to>
                                        <p:strVal val="visible"/>
                                      </p:to>
                                    </p:set>
                                    <p:animEffect transition="in" filter="wipe(left)">
                                      <p:cBhvr>
                                        <p:cTn id="23" dur="2000"/>
                                        <p:tgtEl>
                                          <p:spTgt spid="1417245"/>
                                        </p:tgtEl>
                                      </p:cBhvr>
                                    </p:animEffect>
                                  </p:childTnLst>
                                  <p:subTnLst>
                                    <p:audio>
                                      <p:cMediaNode>
                                        <p:cTn display="0" masterRel="sameClick">
                                          <p:stCondLst>
                                            <p:cond evt="begin" delay="0">
                                              <p:tn val="21"/>
                                            </p:cond>
                                          </p:stCondLst>
                                          <p:endCondLst>
                                            <p:cond evt="onStopAudio" delay="0">
                                              <p:tgtEl>
                                                <p:sldTgt/>
                                              </p:tgtEl>
                                            </p:cond>
                                          </p:endCondLst>
                                        </p:cTn>
                                        <p:tgtEl>
                                          <p:sndTgt r:embed="rId5" name="chimes.wav"/>
                                        </p:tgtEl>
                                      </p:cMediaNode>
                                    </p:audio>
                                  </p:subTnLst>
                                </p:cTn>
                              </p:par>
                              <p:par>
                                <p:cTn id="24" presetID="22" presetClass="entr" presetSubtype="4" fill="hold" grpId="0" nodeType="withEffect">
                                  <p:stCondLst>
                                    <p:cond delay="0"/>
                                  </p:stCondLst>
                                  <p:childTnLst>
                                    <p:set>
                                      <p:cBhvr>
                                        <p:cTn id="25" dur="1" fill="hold">
                                          <p:stCondLst>
                                            <p:cond delay="0"/>
                                          </p:stCondLst>
                                        </p:cTn>
                                        <p:tgtEl>
                                          <p:spTgt spid="1417249"/>
                                        </p:tgtEl>
                                        <p:attrNameLst>
                                          <p:attrName>style.visibility</p:attrName>
                                        </p:attrNameLst>
                                      </p:cBhvr>
                                      <p:to>
                                        <p:strVal val="visible"/>
                                      </p:to>
                                    </p:set>
                                    <p:animEffect transition="in" filter="wipe(down)">
                                      <p:cBhvr>
                                        <p:cTn id="26" dur="3000"/>
                                        <p:tgtEl>
                                          <p:spTgt spid="1417249"/>
                                        </p:tgtEl>
                                      </p:cBhvr>
                                    </p:animEffect>
                                  </p:childTnLst>
                                </p:cTn>
                              </p:par>
                            </p:childTnLst>
                          </p:cTn>
                        </p:par>
                        <p:par>
                          <p:cTn id="27" fill="hold">
                            <p:stCondLst>
                              <p:cond delay="6000"/>
                            </p:stCondLst>
                            <p:childTnLst>
                              <p:par>
                                <p:cTn id="28" presetID="22" presetClass="entr" presetSubtype="1" fill="hold" grpId="0" nodeType="afterEffect">
                                  <p:stCondLst>
                                    <p:cond delay="0"/>
                                  </p:stCondLst>
                                  <p:childTnLst>
                                    <p:set>
                                      <p:cBhvr>
                                        <p:cTn id="29" dur="1" fill="hold">
                                          <p:stCondLst>
                                            <p:cond delay="0"/>
                                          </p:stCondLst>
                                        </p:cTn>
                                        <p:tgtEl>
                                          <p:spTgt spid="1417248"/>
                                        </p:tgtEl>
                                        <p:attrNameLst>
                                          <p:attrName>style.visibility</p:attrName>
                                        </p:attrNameLst>
                                      </p:cBhvr>
                                      <p:to>
                                        <p:strVal val="visible"/>
                                      </p:to>
                                    </p:set>
                                    <p:animEffect transition="in" filter="wipe(up)">
                                      <p:cBhvr>
                                        <p:cTn id="30" dur="3000"/>
                                        <p:tgtEl>
                                          <p:spTgt spid="1417248"/>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417247"/>
                                        </p:tgtEl>
                                        <p:attrNameLst>
                                          <p:attrName>style.visibility</p:attrName>
                                        </p:attrNameLst>
                                      </p:cBhvr>
                                      <p:to>
                                        <p:strVal val="visible"/>
                                      </p:to>
                                    </p:set>
                                    <p:animEffect transition="in" filter="wipe(down)">
                                      <p:cBhvr>
                                        <p:cTn id="33" dur="3000"/>
                                        <p:tgtEl>
                                          <p:spTgt spid="1417247"/>
                                        </p:tgtEl>
                                      </p:cBhvr>
                                    </p:animEffect>
                                  </p:childTnLst>
                                </p:cTn>
                              </p:par>
                            </p:childTnLst>
                          </p:cTn>
                        </p:par>
                        <p:par>
                          <p:cTn id="34" fill="hold">
                            <p:stCondLst>
                              <p:cond delay="9000"/>
                            </p:stCondLst>
                            <p:childTnLst>
                              <p:par>
                                <p:cTn id="35" presetID="22" presetClass="entr" presetSubtype="4" fill="hold" grpId="0" nodeType="afterEffect">
                                  <p:stCondLst>
                                    <p:cond delay="0"/>
                                  </p:stCondLst>
                                  <p:childTnLst>
                                    <p:set>
                                      <p:cBhvr>
                                        <p:cTn id="36" dur="1" fill="hold">
                                          <p:stCondLst>
                                            <p:cond delay="0"/>
                                          </p:stCondLst>
                                        </p:cTn>
                                        <p:tgtEl>
                                          <p:spTgt spid="1417250"/>
                                        </p:tgtEl>
                                        <p:attrNameLst>
                                          <p:attrName>style.visibility</p:attrName>
                                        </p:attrNameLst>
                                      </p:cBhvr>
                                      <p:to>
                                        <p:strVal val="visible"/>
                                      </p:to>
                                    </p:set>
                                    <p:animEffect transition="in" filter="wipe(down)">
                                      <p:cBhvr>
                                        <p:cTn id="37" dur="2000"/>
                                        <p:tgtEl>
                                          <p:spTgt spid="1417250"/>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417251"/>
                                        </p:tgtEl>
                                        <p:attrNameLst>
                                          <p:attrName>style.visibility</p:attrName>
                                        </p:attrNameLst>
                                      </p:cBhvr>
                                      <p:to>
                                        <p:strVal val="visible"/>
                                      </p:to>
                                    </p:set>
                                    <p:animEffect transition="in" filter="wipe(left)">
                                      <p:cBhvr>
                                        <p:cTn id="40" dur="2000"/>
                                        <p:tgtEl>
                                          <p:spTgt spid="1417251"/>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417252"/>
                                        </p:tgtEl>
                                        <p:attrNameLst>
                                          <p:attrName>style.visibility</p:attrName>
                                        </p:attrNameLst>
                                      </p:cBhvr>
                                      <p:to>
                                        <p:strVal val="visible"/>
                                      </p:to>
                                    </p:set>
                                    <p:animEffect transition="in" filter="wipe(down)">
                                      <p:cBhvr>
                                        <p:cTn id="43" dur="2000"/>
                                        <p:tgtEl>
                                          <p:spTgt spid="1417252"/>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417253"/>
                                        </p:tgtEl>
                                        <p:attrNameLst>
                                          <p:attrName>style.visibility</p:attrName>
                                        </p:attrNameLst>
                                      </p:cBhvr>
                                      <p:to>
                                        <p:strVal val="visible"/>
                                      </p:to>
                                    </p:set>
                                    <p:animEffect transition="in" filter="wipe(left)">
                                      <p:cBhvr>
                                        <p:cTn id="46" dur="2000"/>
                                        <p:tgtEl>
                                          <p:spTgt spid="1417253"/>
                                        </p:tgtEl>
                                      </p:cBhvr>
                                    </p:animEffect>
                                  </p:childTnLst>
                                </p:cTn>
                              </p:par>
                            </p:childTnLst>
                          </p:cTn>
                        </p:par>
                        <p:par>
                          <p:cTn id="47" fill="hold">
                            <p:stCondLst>
                              <p:cond delay="11000"/>
                            </p:stCondLst>
                            <p:childTnLst>
                              <p:par>
                                <p:cTn id="48" presetID="10" presetClass="entr" presetSubtype="0" fill="hold" grpId="0" nodeType="afterEffect">
                                  <p:stCondLst>
                                    <p:cond delay="0"/>
                                  </p:stCondLst>
                                  <p:childTnLst>
                                    <p:set>
                                      <p:cBhvr>
                                        <p:cTn id="49" dur="1" fill="hold">
                                          <p:stCondLst>
                                            <p:cond delay="0"/>
                                          </p:stCondLst>
                                        </p:cTn>
                                        <p:tgtEl>
                                          <p:spTgt spid="1417254"/>
                                        </p:tgtEl>
                                        <p:attrNameLst>
                                          <p:attrName>style.visibility</p:attrName>
                                        </p:attrNameLst>
                                      </p:cBhvr>
                                      <p:to>
                                        <p:strVal val="visible"/>
                                      </p:to>
                                    </p:set>
                                    <p:animEffect transition="in" filter="fade">
                                      <p:cBhvr>
                                        <p:cTn id="50" dur="2000"/>
                                        <p:tgtEl>
                                          <p:spTgt spid="141725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417255"/>
                                        </p:tgtEl>
                                        <p:attrNameLst>
                                          <p:attrName>style.visibility</p:attrName>
                                        </p:attrNameLst>
                                      </p:cBhvr>
                                      <p:to>
                                        <p:strVal val="visible"/>
                                      </p:to>
                                    </p:set>
                                    <p:animEffect transition="in" filter="fade">
                                      <p:cBhvr>
                                        <p:cTn id="53" dur="2000"/>
                                        <p:tgtEl>
                                          <p:spTgt spid="1417255"/>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417256"/>
                                        </p:tgtEl>
                                        <p:attrNameLst>
                                          <p:attrName>style.visibility</p:attrName>
                                        </p:attrNameLst>
                                      </p:cBhvr>
                                      <p:to>
                                        <p:strVal val="visible"/>
                                      </p:to>
                                    </p:set>
                                    <p:animEffect transition="in" filter="fade">
                                      <p:cBhvr>
                                        <p:cTn id="56" dur="2000"/>
                                        <p:tgtEl>
                                          <p:spTgt spid="1417256"/>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417257"/>
                                        </p:tgtEl>
                                        <p:attrNameLst>
                                          <p:attrName>style.visibility</p:attrName>
                                        </p:attrNameLst>
                                      </p:cBhvr>
                                      <p:to>
                                        <p:strVal val="visible"/>
                                      </p:to>
                                    </p:set>
                                    <p:animEffect transition="in" filter="fade">
                                      <p:cBhvr>
                                        <p:cTn id="59" dur="2000"/>
                                        <p:tgtEl>
                                          <p:spTgt spid="1417257"/>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417258"/>
                                        </p:tgtEl>
                                        <p:attrNameLst>
                                          <p:attrName>style.visibility</p:attrName>
                                        </p:attrNameLst>
                                      </p:cBhvr>
                                      <p:to>
                                        <p:strVal val="visible"/>
                                      </p:to>
                                    </p:set>
                                    <p:animEffect transition="in" filter="fade">
                                      <p:cBhvr>
                                        <p:cTn id="62" dur="2000"/>
                                        <p:tgtEl>
                                          <p:spTgt spid="1417258"/>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417259"/>
                                        </p:tgtEl>
                                        <p:attrNameLst>
                                          <p:attrName>style.visibility</p:attrName>
                                        </p:attrNameLst>
                                      </p:cBhvr>
                                      <p:to>
                                        <p:strVal val="visible"/>
                                      </p:to>
                                    </p:set>
                                    <p:animEffect transition="in" filter="fade">
                                      <p:cBhvr>
                                        <p:cTn id="65" dur="500"/>
                                        <p:tgtEl>
                                          <p:spTgt spid="1417259"/>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1417260">
                                            <p:txEl>
                                              <p:pRg st="1" end="1"/>
                                            </p:txEl>
                                          </p:spTgt>
                                        </p:tgtEl>
                                        <p:attrNameLst>
                                          <p:attrName>style.visibility</p:attrName>
                                        </p:attrNameLst>
                                      </p:cBhvr>
                                      <p:to>
                                        <p:strVal val="visible"/>
                                      </p:to>
                                    </p:set>
                                    <p:anim calcmode="lin" valueType="num">
                                      <p:cBhvr additive="base">
                                        <p:cTn id="70" dur="500" fill="hold"/>
                                        <p:tgtEl>
                                          <p:spTgt spid="1417260">
                                            <p:txEl>
                                              <p:pRg st="1" end="1"/>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141726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7245" grpId="0" animBg="1"/>
      <p:bldP spid="1417246" grpId="0" animBg="1"/>
      <p:bldP spid="1417247" grpId="0" animBg="1"/>
      <p:bldP spid="1417248" grpId="0" animBg="1"/>
      <p:bldP spid="1417249" grpId="0" animBg="1"/>
      <p:bldP spid="1417250" grpId="0" animBg="1"/>
      <p:bldP spid="1417251" grpId="0" animBg="1"/>
      <p:bldP spid="1417252" grpId="0"/>
      <p:bldP spid="1417253" grpId="0"/>
      <p:bldP spid="1417254" grpId="0"/>
      <p:bldP spid="1417255" grpId="0"/>
      <p:bldP spid="1417256" grpId="0"/>
      <p:bldP spid="1417257" grpId="0"/>
      <p:bldP spid="1417258" grpId="0"/>
      <p:bldP spid="1417259"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9308" name="Rectangle 44"/>
          <p:cNvSpPr>
            <a:spLocks noChangeArrowheads="1"/>
          </p:cNvSpPr>
          <p:nvPr/>
        </p:nvSpPr>
        <p:spPr bwMode="auto">
          <a:xfrm>
            <a:off x="682625" y="5711825"/>
            <a:ext cx="7764463" cy="1146175"/>
          </a:xfrm>
          <a:prstGeom prst="rect">
            <a:avLst/>
          </a:prstGeom>
          <a:solidFill>
            <a:srgbClr val="FFCCCC"/>
          </a:solidFill>
          <a:ln w="9525">
            <a:noFill/>
            <a:miter lim="800000"/>
            <a:headEnd/>
            <a:tailEnd/>
          </a:ln>
        </p:spPr>
        <p:txBody>
          <a:bodyPr/>
          <a:lstStyle/>
          <a:p>
            <a:r>
              <a:rPr lang="en-US" sz="2400" b="1" i="1">
                <a:latin typeface="Arial" pitchFamily="34" charset="0"/>
              </a:rPr>
              <a:t>FYI</a:t>
            </a:r>
          </a:p>
          <a:p>
            <a:r>
              <a:rPr lang="en-US" sz="2400" b="1">
                <a:latin typeface="Arial" pitchFamily="34" charset="0"/>
                <a:sym typeface="Symbol" pitchFamily="18" charset="2"/>
              </a:rPr>
              <a:t></a:t>
            </a:r>
            <a:r>
              <a:rPr lang="en-US" sz="2400">
                <a:latin typeface="Arial" pitchFamily="34" charset="0"/>
                <a:sym typeface="Symbol" pitchFamily="18" charset="2"/>
              </a:rPr>
              <a:t>Quarks cannot exist by themselves. Thus the two quarks produced above will quickly annihilate.</a:t>
            </a:r>
          </a:p>
        </p:txBody>
      </p:sp>
      <p:sp>
        <p:nvSpPr>
          <p:cNvPr id="1419266" name="Rectangle 2"/>
          <p:cNvSpPr>
            <a:spLocks noChangeArrowheads="1"/>
          </p:cNvSpPr>
          <p:nvPr/>
        </p:nvSpPr>
        <p:spPr bwMode="auto">
          <a:xfrm>
            <a:off x="674688" y="1771650"/>
            <a:ext cx="7772400" cy="4002088"/>
          </a:xfrm>
          <a:prstGeom prst="rect">
            <a:avLst/>
          </a:prstGeom>
          <a:solidFill>
            <a:srgbClr val="FFFFCC"/>
          </a:solidFill>
          <a:ln w="9525">
            <a:noFill/>
            <a:miter lim="800000"/>
            <a:headEnd/>
            <a:tailEnd/>
          </a:ln>
        </p:spPr>
        <p:txBody>
          <a:bodyPr/>
          <a:lstStyle/>
          <a:p>
            <a:pPr>
              <a:spcBef>
                <a:spcPct val="20000"/>
              </a:spcBef>
            </a:pPr>
            <a:r>
              <a:rPr lang="en-US" sz="2400">
                <a:latin typeface="Arial" pitchFamily="34" charset="0"/>
                <a:sym typeface="Symbol" pitchFamily="18" charset="2"/>
              </a:rPr>
              <a:t>EXAMPLE: </a:t>
            </a:r>
            <a:r>
              <a:rPr lang="en-US" sz="2400">
                <a:solidFill>
                  <a:srgbClr val="000000"/>
                </a:solidFill>
                <a:latin typeface="Arial" pitchFamily="34" charset="0"/>
                <a:cs typeface="Times New Roman" pitchFamily="18" charset="0"/>
              </a:rPr>
              <a:t>Explain what has                                   happened in this Feynman                                           diagram.</a:t>
            </a:r>
          </a:p>
          <a:p>
            <a:pPr>
              <a:spcBef>
                <a:spcPct val="20000"/>
              </a:spcBef>
            </a:pPr>
            <a:r>
              <a:rPr lang="en-US" sz="2400">
                <a:solidFill>
                  <a:srgbClr val="000000"/>
                </a:solidFill>
                <a:latin typeface="Arial" pitchFamily="34" charset="0"/>
                <a:cs typeface="Times New Roman" pitchFamily="18" charset="0"/>
              </a:rPr>
              <a:t>SOLUTION:</a:t>
            </a:r>
          </a:p>
          <a:p>
            <a:pPr>
              <a:spcBef>
                <a:spcPct val="20000"/>
              </a:spcBef>
            </a:pPr>
            <a:r>
              <a:rPr lang="en-US" sz="2400">
                <a:solidFill>
                  <a:srgbClr val="000000"/>
                </a:solidFill>
                <a:latin typeface="Arial" pitchFamily="34" charset="0"/>
                <a:cs typeface="Times New Roman" pitchFamily="18" charset="0"/>
                <a:sym typeface="Symbol" pitchFamily="18" charset="2"/>
              </a:rPr>
              <a:t></a:t>
            </a:r>
            <a:r>
              <a:rPr lang="en-US" sz="2400">
                <a:solidFill>
                  <a:srgbClr val="000000"/>
                </a:solidFill>
                <a:latin typeface="Arial" pitchFamily="34" charset="0"/>
                <a:cs typeface="Times New Roman" pitchFamily="18" charset="0"/>
              </a:rPr>
              <a:t>The up quark of a proton                                                (uud) emits a gluon.</a:t>
            </a:r>
          </a:p>
          <a:p>
            <a:pPr>
              <a:spcBef>
                <a:spcPct val="20000"/>
              </a:spcBef>
            </a:pPr>
            <a:r>
              <a:rPr lang="en-US" sz="2400">
                <a:solidFill>
                  <a:srgbClr val="000000"/>
                </a:solidFill>
                <a:latin typeface="Arial" pitchFamily="34" charset="0"/>
                <a:cs typeface="Times New Roman" pitchFamily="18" charset="0"/>
                <a:sym typeface="Symbol" pitchFamily="18" charset="2"/>
              </a:rPr>
              <a:t></a:t>
            </a:r>
            <a:r>
              <a:rPr lang="en-US" sz="2400">
                <a:solidFill>
                  <a:srgbClr val="000000"/>
                </a:solidFill>
                <a:latin typeface="Arial" pitchFamily="34" charset="0"/>
                <a:cs typeface="Times New Roman" pitchFamily="18" charset="0"/>
              </a:rPr>
              <a:t>The gluon decays into a                                                down quark and an anti-down                                         quark.</a:t>
            </a:r>
          </a:p>
        </p:txBody>
      </p:sp>
      <p:sp>
        <p:nvSpPr>
          <p:cNvPr id="74755" name="Rectangle 3"/>
          <p:cNvSpPr>
            <a:spLocks noChangeArrowheads="1"/>
          </p:cNvSpPr>
          <p:nvPr/>
        </p:nvSpPr>
        <p:spPr bwMode="auto">
          <a:xfrm>
            <a:off x="685800" y="1338263"/>
            <a:ext cx="7772400" cy="457200"/>
          </a:xfrm>
          <a:prstGeom prst="rect">
            <a:avLst/>
          </a:prstGeom>
          <a:solidFill>
            <a:srgbClr val="EAEAEA"/>
          </a:solidFill>
          <a:ln w="9525">
            <a:noFill/>
            <a:miter lim="800000"/>
            <a:headEnd/>
            <a:tailEnd/>
          </a:ln>
        </p:spPr>
        <p:txBody>
          <a:bodyPr/>
          <a:lstStyle/>
          <a:p>
            <a:r>
              <a:rPr lang="en-US" sz="2400" i="1">
                <a:solidFill>
                  <a:schemeClr val="accent2"/>
                </a:solidFill>
                <a:latin typeface="Arial" pitchFamily="34" charset="0"/>
                <a:cs typeface="Times New Roman" pitchFamily="18" charset="0"/>
              </a:rPr>
              <a:t>Feynman diagrams</a:t>
            </a:r>
          </a:p>
        </p:txBody>
      </p:sp>
      <p:sp>
        <p:nvSpPr>
          <p:cNvPr id="74756" name="Rectangle 4"/>
          <p:cNvSpPr>
            <a:spLocks noGrp="1" noChangeArrowheads="1"/>
          </p:cNvSpPr>
          <p:nvPr>
            <p:ph type="ctrTitle"/>
          </p:nvPr>
        </p:nvSpPr>
        <p:spPr>
          <a:xfrm>
            <a:off x="685800" y="438150"/>
            <a:ext cx="8229600"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sp>
        <p:nvSpPr>
          <p:cNvPr id="1419285" name="Line 21"/>
          <p:cNvSpPr>
            <a:spLocks noChangeShapeType="1"/>
          </p:cNvSpPr>
          <p:nvPr/>
        </p:nvSpPr>
        <p:spPr bwMode="auto">
          <a:xfrm>
            <a:off x="5664200" y="2735263"/>
            <a:ext cx="838200" cy="685800"/>
          </a:xfrm>
          <a:prstGeom prst="line">
            <a:avLst/>
          </a:prstGeom>
          <a:noFill/>
          <a:ln w="38100">
            <a:solidFill>
              <a:schemeClr val="tx1"/>
            </a:solidFill>
            <a:round/>
            <a:headEnd/>
            <a:tailEnd type="triangle" w="med" len="med"/>
          </a:ln>
        </p:spPr>
        <p:txBody>
          <a:bodyPr/>
          <a:lstStyle/>
          <a:p>
            <a:endParaRPr lang="en-US"/>
          </a:p>
        </p:txBody>
      </p:sp>
      <p:sp>
        <p:nvSpPr>
          <p:cNvPr id="1419286" name="Line 22"/>
          <p:cNvSpPr>
            <a:spLocks noChangeShapeType="1"/>
          </p:cNvSpPr>
          <p:nvPr/>
        </p:nvSpPr>
        <p:spPr bwMode="auto">
          <a:xfrm flipV="1">
            <a:off x="7129463" y="3622675"/>
            <a:ext cx="822325" cy="609600"/>
          </a:xfrm>
          <a:prstGeom prst="line">
            <a:avLst/>
          </a:prstGeom>
          <a:noFill/>
          <a:ln w="38100">
            <a:solidFill>
              <a:schemeClr val="tx1"/>
            </a:solidFill>
            <a:round/>
            <a:headEnd type="triangle" w="med" len="med"/>
            <a:tailEnd/>
          </a:ln>
        </p:spPr>
        <p:txBody>
          <a:bodyPr/>
          <a:lstStyle/>
          <a:p>
            <a:endParaRPr lang="en-US"/>
          </a:p>
        </p:txBody>
      </p:sp>
      <p:sp>
        <p:nvSpPr>
          <p:cNvPr id="1419287" name="Line 23"/>
          <p:cNvSpPr>
            <a:spLocks noChangeShapeType="1"/>
          </p:cNvSpPr>
          <p:nvPr/>
        </p:nvSpPr>
        <p:spPr bwMode="auto">
          <a:xfrm>
            <a:off x="7118350" y="4286250"/>
            <a:ext cx="990600" cy="533400"/>
          </a:xfrm>
          <a:prstGeom prst="line">
            <a:avLst/>
          </a:prstGeom>
          <a:noFill/>
          <a:ln w="38100">
            <a:solidFill>
              <a:schemeClr val="tx1"/>
            </a:solidFill>
            <a:round/>
            <a:headEnd/>
            <a:tailEnd type="triangle" w="med" len="med"/>
          </a:ln>
        </p:spPr>
        <p:txBody>
          <a:bodyPr/>
          <a:lstStyle/>
          <a:p>
            <a:endParaRPr lang="en-US"/>
          </a:p>
        </p:txBody>
      </p:sp>
      <p:sp>
        <p:nvSpPr>
          <p:cNvPr id="1419288" name="Line 24"/>
          <p:cNvSpPr>
            <a:spLocks noChangeShapeType="1"/>
          </p:cNvSpPr>
          <p:nvPr/>
        </p:nvSpPr>
        <p:spPr bwMode="auto">
          <a:xfrm flipV="1">
            <a:off x="6502400" y="2811463"/>
            <a:ext cx="914400" cy="609600"/>
          </a:xfrm>
          <a:prstGeom prst="line">
            <a:avLst/>
          </a:prstGeom>
          <a:noFill/>
          <a:ln w="38100">
            <a:solidFill>
              <a:schemeClr val="tx1"/>
            </a:solidFill>
            <a:round/>
            <a:headEnd/>
            <a:tailEnd type="triangle" w="med" len="med"/>
          </a:ln>
        </p:spPr>
        <p:txBody>
          <a:bodyPr/>
          <a:lstStyle/>
          <a:p>
            <a:endParaRPr lang="en-US"/>
          </a:p>
        </p:txBody>
      </p:sp>
      <p:sp>
        <p:nvSpPr>
          <p:cNvPr id="1419289" name="Line 25"/>
          <p:cNvSpPr>
            <a:spLocks noChangeShapeType="1"/>
          </p:cNvSpPr>
          <p:nvPr/>
        </p:nvSpPr>
        <p:spPr bwMode="auto">
          <a:xfrm flipV="1">
            <a:off x="5368925" y="2811463"/>
            <a:ext cx="0" cy="2243137"/>
          </a:xfrm>
          <a:prstGeom prst="line">
            <a:avLst/>
          </a:prstGeom>
          <a:noFill/>
          <a:ln w="9525">
            <a:solidFill>
              <a:schemeClr val="tx1"/>
            </a:solidFill>
            <a:round/>
            <a:headEnd/>
            <a:tailEnd type="triangle" w="med" len="med"/>
          </a:ln>
        </p:spPr>
        <p:txBody>
          <a:bodyPr/>
          <a:lstStyle/>
          <a:p>
            <a:endParaRPr lang="en-US"/>
          </a:p>
        </p:txBody>
      </p:sp>
      <p:sp>
        <p:nvSpPr>
          <p:cNvPr id="1419290" name="Line 26"/>
          <p:cNvSpPr>
            <a:spLocks noChangeShapeType="1"/>
          </p:cNvSpPr>
          <p:nvPr/>
        </p:nvSpPr>
        <p:spPr bwMode="auto">
          <a:xfrm>
            <a:off x="5224463" y="4938713"/>
            <a:ext cx="3033712" cy="0"/>
          </a:xfrm>
          <a:prstGeom prst="line">
            <a:avLst/>
          </a:prstGeom>
          <a:noFill/>
          <a:ln w="9525">
            <a:solidFill>
              <a:schemeClr val="tx1"/>
            </a:solidFill>
            <a:round/>
            <a:headEnd/>
            <a:tailEnd type="triangle" w="med" len="med"/>
          </a:ln>
        </p:spPr>
        <p:txBody>
          <a:bodyPr/>
          <a:lstStyle/>
          <a:p>
            <a:endParaRPr lang="en-US"/>
          </a:p>
        </p:txBody>
      </p:sp>
      <p:sp>
        <p:nvSpPr>
          <p:cNvPr id="1419291" name="Text Box 27"/>
          <p:cNvSpPr txBox="1">
            <a:spLocks noChangeArrowheads="1"/>
          </p:cNvSpPr>
          <p:nvPr/>
        </p:nvSpPr>
        <p:spPr bwMode="auto">
          <a:xfrm rot="-5400000">
            <a:off x="4546600" y="3586163"/>
            <a:ext cx="1381125" cy="457200"/>
          </a:xfrm>
          <a:prstGeom prst="rect">
            <a:avLst/>
          </a:prstGeom>
          <a:noFill/>
          <a:ln w="9525">
            <a:noFill/>
            <a:miter lim="800000"/>
            <a:headEnd/>
            <a:tailEnd/>
          </a:ln>
        </p:spPr>
        <p:txBody>
          <a:bodyPr>
            <a:spAutoFit/>
          </a:bodyPr>
          <a:lstStyle/>
          <a:p>
            <a:pPr>
              <a:spcBef>
                <a:spcPct val="50000"/>
              </a:spcBef>
            </a:pPr>
            <a:r>
              <a:rPr lang="en-US" sz="2400">
                <a:solidFill>
                  <a:schemeClr val="accent2"/>
                </a:solidFill>
                <a:latin typeface="Arial" pitchFamily="34" charset="0"/>
              </a:rPr>
              <a:t>SPACE</a:t>
            </a:r>
          </a:p>
        </p:txBody>
      </p:sp>
      <p:sp>
        <p:nvSpPr>
          <p:cNvPr id="1419292" name="Text Box 28"/>
          <p:cNvSpPr txBox="1">
            <a:spLocks noChangeArrowheads="1"/>
          </p:cNvSpPr>
          <p:nvPr/>
        </p:nvSpPr>
        <p:spPr bwMode="auto">
          <a:xfrm>
            <a:off x="6327775" y="4939591"/>
            <a:ext cx="971550" cy="457200"/>
          </a:xfrm>
          <a:prstGeom prst="rect">
            <a:avLst/>
          </a:prstGeom>
          <a:noFill/>
          <a:ln w="9525">
            <a:noFill/>
            <a:miter lim="800000"/>
            <a:headEnd/>
            <a:tailEnd/>
          </a:ln>
        </p:spPr>
        <p:txBody>
          <a:bodyPr>
            <a:spAutoFit/>
          </a:bodyPr>
          <a:lstStyle/>
          <a:p>
            <a:pPr>
              <a:spcBef>
                <a:spcPct val="50000"/>
              </a:spcBef>
            </a:pPr>
            <a:r>
              <a:rPr lang="en-US" sz="2400" dirty="0">
                <a:solidFill>
                  <a:schemeClr val="accent2"/>
                </a:solidFill>
                <a:latin typeface="Arial" pitchFamily="34" charset="0"/>
              </a:rPr>
              <a:t>TIME</a:t>
            </a:r>
          </a:p>
        </p:txBody>
      </p:sp>
      <p:sp>
        <p:nvSpPr>
          <p:cNvPr id="1419293" name="Text Box 29"/>
          <p:cNvSpPr txBox="1">
            <a:spLocks noChangeArrowheads="1"/>
          </p:cNvSpPr>
          <p:nvPr/>
        </p:nvSpPr>
        <p:spPr bwMode="auto">
          <a:xfrm>
            <a:off x="5383213" y="2524125"/>
            <a:ext cx="439737"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rPr>
              <a:t>u</a:t>
            </a:r>
          </a:p>
        </p:txBody>
      </p:sp>
      <p:sp>
        <p:nvSpPr>
          <p:cNvPr id="1419294" name="Text Box 30"/>
          <p:cNvSpPr txBox="1">
            <a:spLocks noChangeArrowheads="1"/>
          </p:cNvSpPr>
          <p:nvPr/>
        </p:nvSpPr>
        <p:spPr bwMode="auto">
          <a:xfrm>
            <a:off x="7372350" y="2665413"/>
            <a:ext cx="439738"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rPr>
              <a:t>u</a:t>
            </a:r>
          </a:p>
        </p:txBody>
      </p:sp>
      <p:sp>
        <p:nvSpPr>
          <p:cNvPr id="1419295" name="Text Box 31"/>
          <p:cNvSpPr txBox="1">
            <a:spLocks noChangeArrowheads="1"/>
          </p:cNvSpPr>
          <p:nvPr/>
        </p:nvSpPr>
        <p:spPr bwMode="auto">
          <a:xfrm>
            <a:off x="7931150" y="4371975"/>
            <a:ext cx="439738"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rPr>
              <a:t>d</a:t>
            </a:r>
          </a:p>
        </p:txBody>
      </p:sp>
      <p:sp>
        <p:nvSpPr>
          <p:cNvPr id="1419296" name="Text Box 32"/>
          <p:cNvSpPr txBox="1">
            <a:spLocks noChangeArrowheads="1"/>
          </p:cNvSpPr>
          <p:nvPr/>
        </p:nvSpPr>
        <p:spPr bwMode="auto">
          <a:xfrm>
            <a:off x="7915275" y="3281363"/>
            <a:ext cx="439738"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sym typeface="Symbol" pitchFamily="18" charset="2"/>
              </a:rPr>
              <a:t>d</a:t>
            </a:r>
          </a:p>
        </p:txBody>
      </p:sp>
      <p:sp>
        <p:nvSpPr>
          <p:cNvPr id="1419297" name="Text Box 33"/>
          <p:cNvSpPr txBox="1">
            <a:spLocks noChangeArrowheads="1"/>
          </p:cNvSpPr>
          <p:nvPr/>
        </p:nvSpPr>
        <p:spPr bwMode="auto">
          <a:xfrm>
            <a:off x="6878638" y="3390900"/>
            <a:ext cx="615950"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sym typeface="Symbol" pitchFamily="18" charset="2"/>
              </a:rPr>
              <a:t>g</a:t>
            </a:r>
          </a:p>
        </p:txBody>
      </p:sp>
      <p:sp>
        <p:nvSpPr>
          <p:cNvPr id="1419298" name="Line 34"/>
          <p:cNvSpPr>
            <a:spLocks noChangeShapeType="1"/>
          </p:cNvSpPr>
          <p:nvPr/>
        </p:nvSpPr>
        <p:spPr bwMode="auto">
          <a:xfrm>
            <a:off x="8027988" y="3357563"/>
            <a:ext cx="138112" cy="0"/>
          </a:xfrm>
          <a:prstGeom prst="line">
            <a:avLst/>
          </a:prstGeom>
          <a:noFill/>
          <a:ln w="19050">
            <a:solidFill>
              <a:schemeClr val="tx1"/>
            </a:solidFill>
            <a:round/>
            <a:headEnd/>
            <a:tailEnd/>
          </a:ln>
        </p:spPr>
        <p:txBody>
          <a:bodyPr/>
          <a:lstStyle/>
          <a:p>
            <a:endParaRPr lang="en-US"/>
          </a:p>
        </p:txBody>
      </p:sp>
      <p:sp>
        <p:nvSpPr>
          <p:cNvPr id="1419299" name="Freeform 35"/>
          <p:cNvSpPr>
            <a:spLocks/>
          </p:cNvSpPr>
          <p:nvPr/>
        </p:nvSpPr>
        <p:spPr bwMode="auto">
          <a:xfrm rot="3220884">
            <a:off x="6234906" y="3726657"/>
            <a:ext cx="1057275" cy="214312"/>
          </a:xfrm>
          <a:custGeom>
            <a:avLst/>
            <a:gdLst>
              <a:gd name="T0" fmla="*/ 0 w 821"/>
              <a:gd name="T1" fmla="*/ 64 h 154"/>
              <a:gd name="T2" fmla="*/ 103 w 821"/>
              <a:gd name="T3" fmla="*/ 5 h 154"/>
              <a:gd name="T4" fmla="*/ 181 w 821"/>
              <a:gd name="T5" fmla="*/ 78 h 154"/>
              <a:gd name="T6" fmla="*/ 125 w 821"/>
              <a:gd name="T7" fmla="*/ 147 h 154"/>
              <a:gd name="T8" fmla="*/ 70 w 821"/>
              <a:gd name="T9" fmla="*/ 71 h 154"/>
              <a:gd name="T10" fmla="*/ 240 w 821"/>
              <a:gd name="T11" fmla="*/ 5 h 154"/>
              <a:gd name="T12" fmla="*/ 312 w 821"/>
              <a:gd name="T13" fmla="*/ 78 h 154"/>
              <a:gd name="T14" fmla="*/ 240 w 821"/>
              <a:gd name="T15" fmla="*/ 149 h 154"/>
              <a:gd name="T16" fmla="*/ 208 w 821"/>
              <a:gd name="T17" fmla="*/ 57 h 154"/>
              <a:gd name="T18" fmla="*/ 377 w 821"/>
              <a:gd name="T19" fmla="*/ 5 h 154"/>
              <a:gd name="T20" fmla="*/ 451 w 821"/>
              <a:gd name="T21" fmla="*/ 85 h 154"/>
              <a:gd name="T22" fmla="*/ 377 w 821"/>
              <a:gd name="T23" fmla="*/ 149 h 154"/>
              <a:gd name="T24" fmla="*/ 354 w 821"/>
              <a:gd name="T25" fmla="*/ 57 h 154"/>
              <a:gd name="T26" fmla="*/ 515 w 821"/>
              <a:gd name="T27" fmla="*/ 5 h 154"/>
              <a:gd name="T28" fmla="*/ 590 w 821"/>
              <a:gd name="T29" fmla="*/ 85 h 154"/>
              <a:gd name="T30" fmla="*/ 515 w 821"/>
              <a:gd name="T31" fmla="*/ 149 h 154"/>
              <a:gd name="T32" fmla="*/ 479 w 821"/>
              <a:gd name="T33" fmla="*/ 57 h 154"/>
              <a:gd name="T34" fmla="*/ 652 w 821"/>
              <a:gd name="T35" fmla="*/ 5 h 154"/>
              <a:gd name="T36" fmla="*/ 729 w 821"/>
              <a:gd name="T37" fmla="*/ 78 h 154"/>
              <a:gd name="T38" fmla="*/ 652 w 821"/>
              <a:gd name="T39" fmla="*/ 149 h 154"/>
              <a:gd name="T40" fmla="*/ 625 w 821"/>
              <a:gd name="T41" fmla="*/ 78 h 154"/>
              <a:gd name="T42" fmla="*/ 789 w 821"/>
              <a:gd name="T43" fmla="*/ 5 h 154"/>
              <a:gd name="T44" fmla="*/ 819 w 821"/>
              <a:gd name="T45" fmla="*/ 85 h 1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21"/>
              <a:gd name="T70" fmla="*/ 0 h 154"/>
              <a:gd name="T71" fmla="*/ 821 w 821"/>
              <a:gd name="T72" fmla="*/ 154 h 15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21" h="154">
                <a:moveTo>
                  <a:pt x="0" y="64"/>
                </a:moveTo>
                <a:cubicBezTo>
                  <a:pt x="18" y="54"/>
                  <a:pt x="73" y="3"/>
                  <a:pt x="103" y="5"/>
                </a:cubicBezTo>
                <a:cubicBezTo>
                  <a:pt x="133" y="7"/>
                  <a:pt x="177" y="54"/>
                  <a:pt x="181" y="78"/>
                </a:cubicBezTo>
                <a:cubicBezTo>
                  <a:pt x="185" y="102"/>
                  <a:pt x="143" y="148"/>
                  <a:pt x="125" y="147"/>
                </a:cubicBezTo>
                <a:cubicBezTo>
                  <a:pt x="107" y="146"/>
                  <a:pt x="51" y="95"/>
                  <a:pt x="70" y="71"/>
                </a:cubicBezTo>
                <a:cubicBezTo>
                  <a:pt x="89" y="47"/>
                  <a:pt x="200" y="4"/>
                  <a:pt x="240" y="5"/>
                </a:cubicBezTo>
                <a:cubicBezTo>
                  <a:pt x="280" y="6"/>
                  <a:pt x="312" y="54"/>
                  <a:pt x="312" y="78"/>
                </a:cubicBezTo>
                <a:cubicBezTo>
                  <a:pt x="312" y="102"/>
                  <a:pt x="257" y="153"/>
                  <a:pt x="240" y="149"/>
                </a:cubicBezTo>
                <a:cubicBezTo>
                  <a:pt x="223" y="145"/>
                  <a:pt x="185" y="81"/>
                  <a:pt x="208" y="57"/>
                </a:cubicBezTo>
                <a:cubicBezTo>
                  <a:pt x="231" y="33"/>
                  <a:pt x="337" y="0"/>
                  <a:pt x="377" y="5"/>
                </a:cubicBezTo>
                <a:cubicBezTo>
                  <a:pt x="417" y="10"/>
                  <a:pt x="451" y="61"/>
                  <a:pt x="451" y="85"/>
                </a:cubicBezTo>
                <a:cubicBezTo>
                  <a:pt x="451" y="109"/>
                  <a:pt x="393" y="154"/>
                  <a:pt x="377" y="149"/>
                </a:cubicBezTo>
                <a:cubicBezTo>
                  <a:pt x="361" y="144"/>
                  <a:pt x="331" y="81"/>
                  <a:pt x="354" y="57"/>
                </a:cubicBezTo>
                <a:cubicBezTo>
                  <a:pt x="377" y="33"/>
                  <a:pt x="476" y="0"/>
                  <a:pt x="515" y="5"/>
                </a:cubicBezTo>
                <a:cubicBezTo>
                  <a:pt x="554" y="10"/>
                  <a:pt x="590" y="61"/>
                  <a:pt x="590" y="85"/>
                </a:cubicBezTo>
                <a:cubicBezTo>
                  <a:pt x="590" y="109"/>
                  <a:pt x="533" y="154"/>
                  <a:pt x="515" y="149"/>
                </a:cubicBezTo>
                <a:cubicBezTo>
                  <a:pt x="497" y="144"/>
                  <a:pt x="456" y="81"/>
                  <a:pt x="479" y="57"/>
                </a:cubicBezTo>
                <a:cubicBezTo>
                  <a:pt x="502" y="33"/>
                  <a:pt x="610" y="2"/>
                  <a:pt x="652" y="5"/>
                </a:cubicBezTo>
                <a:cubicBezTo>
                  <a:pt x="694" y="8"/>
                  <a:pt x="729" y="54"/>
                  <a:pt x="729" y="78"/>
                </a:cubicBezTo>
                <a:cubicBezTo>
                  <a:pt x="729" y="102"/>
                  <a:pt x="669" y="149"/>
                  <a:pt x="652" y="149"/>
                </a:cubicBezTo>
                <a:cubicBezTo>
                  <a:pt x="635" y="149"/>
                  <a:pt x="602" y="102"/>
                  <a:pt x="625" y="78"/>
                </a:cubicBezTo>
                <a:cubicBezTo>
                  <a:pt x="648" y="54"/>
                  <a:pt x="757" y="4"/>
                  <a:pt x="789" y="5"/>
                </a:cubicBezTo>
                <a:cubicBezTo>
                  <a:pt x="821" y="6"/>
                  <a:pt x="813" y="69"/>
                  <a:pt x="819" y="85"/>
                </a:cubicBezTo>
              </a:path>
            </a:pathLst>
          </a:custGeom>
          <a:noFill/>
          <a:ln w="28575" cmpd="sng">
            <a:solidFill>
              <a:srgbClr val="008000"/>
            </a:solidFill>
            <a:round/>
            <a:headEnd/>
            <a:tailEnd/>
          </a:ln>
        </p:spPr>
        <p:txBody>
          <a:bodyPr/>
          <a:lstStyle/>
          <a:p>
            <a:endParaRPr lang="en-US"/>
          </a:p>
        </p:txBody>
      </p:sp>
      <p:sp>
        <p:nvSpPr>
          <p:cNvPr id="1419300" name="Line 36"/>
          <p:cNvSpPr>
            <a:spLocks noChangeShapeType="1"/>
          </p:cNvSpPr>
          <p:nvPr/>
        </p:nvSpPr>
        <p:spPr bwMode="auto">
          <a:xfrm>
            <a:off x="5672138" y="2535238"/>
            <a:ext cx="838200" cy="685800"/>
          </a:xfrm>
          <a:prstGeom prst="line">
            <a:avLst/>
          </a:prstGeom>
          <a:noFill/>
          <a:ln w="38100">
            <a:solidFill>
              <a:srgbClr val="CC0000"/>
            </a:solidFill>
            <a:round/>
            <a:headEnd/>
            <a:tailEnd type="triangle" w="med" len="med"/>
          </a:ln>
        </p:spPr>
        <p:txBody>
          <a:bodyPr/>
          <a:lstStyle/>
          <a:p>
            <a:endParaRPr lang="en-US"/>
          </a:p>
        </p:txBody>
      </p:sp>
      <p:sp>
        <p:nvSpPr>
          <p:cNvPr id="1419301" name="Line 37"/>
          <p:cNvSpPr>
            <a:spLocks noChangeShapeType="1"/>
          </p:cNvSpPr>
          <p:nvPr/>
        </p:nvSpPr>
        <p:spPr bwMode="auto">
          <a:xfrm flipV="1">
            <a:off x="6510338" y="2611438"/>
            <a:ext cx="914400" cy="609600"/>
          </a:xfrm>
          <a:prstGeom prst="line">
            <a:avLst/>
          </a:prstGeom>
          <a:noFill/>
          <a:ln w="38100">
            <a:solidFill>
              <a:srgbClr val="CC0000"/>
            </a:solidFill>
            <a:round/>
            <a:headEnd/>
            <a:tailEnd type="triangle" w="med" len="med"/>
          </a:ln>
        </p:spPr>
        <p:txBody>
          <a:bodyPr/>
          <a:lstStyle/>
          <a:p>
            <a:endParaRPr lang="en-US"/>
          </a:p>
        </p:txBody>
      </p:sp>
      <p:sp>
        <p:nvSpPr>
          <p:cNvPr id="1419302" name="Line 38"/>
          <p:cNvSpPr>
            <a:spLocks noChangeShapeType="1"/>
          </p:cNvSpPr>
          <p:nvPr/>
        </p:nvSpPr>
        <p:spPr bwMode="auto">
          <a:xfrm>
            <a:off x="5678488" y="2336800"/>
            <a:ext cx="838200" cy="685800"/>
          </a:xfrm>
          <a:prstGeom prst="line">
            <a:avLst/>
          </a:prstGeom>
          <a:noFill/>
          <a:ln w="38100">
            <a:solidFill>
              <a:srgbClr val="CC0000"/>
            </a:solidFill>
            <a:round/>
            <a:headEnd/>
            <a:tailEnd type="triangle" w="med" len="med"/>
          </a:ln>
        </p:spPr>
        <p:txBody>
          <a:bodyPr/>
          <a:lstStyle/>
          <a:p>
            <a:endParaRPr lang="en-US"/>
          </a:p>
        </p:txBody>
      </p:sp>
      <p:sp>
        <p:nvSpPr>
          <p:cNvPr id="1419303" name="Line 39"/>
          <p:cNvSpPr>
            <a:spLocks noChangeShapeType="1"/>
          </p:cNvSpPr>
          <p:nvPr/>
        </p:nvSpPr>
        <p:spPr bwMode="auto">
          <a:xfrm flipV="1">
            <a:off x="6516688" y="2413000"/>
            <a:ext cx="914400" cy="609600"/>
          </a:xfrm>
          <a:prstGeom prst="line">
            <a:avLst/>
          </a:prstGeom>
          <a:noFill/>
          <a:ln w="38100">
            <a:solidFill>
              <a:srgbClr val="CC0000"/>
            </a:solidFill>
            <a:round/>
            <a:headEnd/>
            <a:tailEnd type="triangle" w="med" len="med"/>
          </a:ln>
        </p:spPr>
        <p:txBody>
          <a:bodyPr/>
          <a:lstStyle/>
          <a:p>
            <a:endParaRPr lang="en-US"/>
          </a:p>
        </p:txBody>
      </p:sp>
      <p:sp>
        <p:nvSpPr>
          <p:cNvPr id="1419304" name="Text Box 40"/>
          <p:cNvSpPr txBox="1">
            <a:spLocks noChangeArrowheads="1"/>
          </p:cNvSpPr>
          <p:nvPr/>
        </p:nvSpPr>
        <p:spPr bwMode="auto">
          <a:xfrm>
            <a:off x="5372100" y="2263775"/>
            <a:ext cx="439738" cy="457200"/>
          </a:xfrm>
          <a:prstGeom prst="rect">
            <a:avLst/>
          </a:prstGeom>
          <a:noFill/>
          <a:ln w="9525">
            <a:noFill/>
            <a:miter lim="800000"/>
            <a:headEnd/>
            <a:tailEnd/>
          </a:ln>
        </p:spPr>
        <p:txBody>
          <a:bodyPr>
            <a:spAutoFit/>
          </a:bodyPr>
          <a:lstStyle/>
          <a:p>
            <a:pPr>
              <a:spcBef>
                <a:spcPct val="50000"/>
              </a:spcBef>
            </a:pPr>
            <a:r>
              <a:rPr lang="en-US" sz="2400">
                <a:solidFill>
                  <a:srgbClr val="CC0000"/>
                </a:solidFill>
                <a:latin typeface="Arial" pitchFamily="34" charset="0"/>
              </a:rPr>
              <a:t>u</a:t>
            </a:r>
          </a:p>
        </p:txBody>
      </p:sp>
      <p:sp>
        <p:nvSpPr>
          <p:cNvPr id="1419305" name="Text Box 41"/>
          <p:cNvSpPr txBox="1">
            <a:spLocks noChangeArrowheads="1"/>
          </p:cNvSpPr>
          <p:nvPr/>
        </p:nvSpPr>
        <p:spPr bwMode="auto">
          <a:xfrm>
            <a:off x="7373938" y="2379663"/>
            <a:ext cx="439737" cy="457200"/>
          </a:xfrm>
          <a:prstGeom prst="rect">
            <a:avLst/>
          </a:prstGeom>
          <a:noFill/>
          <a:ln w="9525">
            <a:noFill/>
            <a:miter lim="800000"/>
            <a:headEnd/>
            <a:tailEnd/>
          </a:ln>
        </p:spPr>
        <p:txBody>
          <a:bodyPr>
            <a:spAutoFit/>
          </a:bodyPr>
          <a:lstStyle/>
          <a:p>
            <a:pPr>
              <a:spcBef>
                <a:spcPct val="50000"/>
              </a:spcBef>
            </a:pPr>
            <a:r>
              <a:rPr lang="en-US" sz="2400">
                <a:solidFill>
                  <a:srgbClr val="CC0000"/>
                </a:solidFill>
                <a:latin typeface="Arial" pitchFamily="34" charset="0"/>
              </a:rPr>
              <a:t>u</a:t>
            </a:r>
          </a:p>
        </p:txBody>
      </p:sp>
      <p:sp>
        <p:nvSpPr>
          <p:cNvPr id="1419306" name="Text Box 42"/>
          <p:cNvSpPr txBox="1">
            <a:spLocks noChangeArrowheads="1"/>
          </p:cNvSpPr>
          <p:nvPr/>
        </p:nvSpPr>
        <p:spPr bwMode="auto">
          <a:xfrm>
            <a:off x="5381625" y="2016125"/>
            <a:ext cx="439738" cy="457200"/>
          </a:xfrm>
          <a:prstGeom prst="rect">
            <a:avLst/>
          </a:prstGeom>
          <a:noFill/>
          <a:ln w="9525">
            <a:noFill/>
            <a:miter lim="800000"/>
            <a:headEnd/>
            <a:tailEnd/>
          </a:ln>
        </p:spPr>
        <p:txBody>
          <a:bodyPr>
            <a:spAutoFit/>
          </a:bodyPr>
          <a:lstStyle/>
          <a:p>
            <a:pPr>
              <a:spcBef>
                <a:spcPct val="50000"/>
              </a:spcBef>
            </a:pPr>
            <a:r>
              <a:rPr lang="en-US" sz="2400">
                <a:solidFill>
                  <a:srgbClr val="CC0000"/>
                </a:solidFill>
                <a:latin typeface="Arial" pitchFamily="34" charset="0"/>
              </a:rPr>
              <a:t>d</a:t>
            </a:r>
          </a:p>
        </p:txBody>
      </p:sp>
      <p:sp>
        <p:nvSpPr>
          <p:cNvPr id="1419307" name="Text Box 43"/>
          <p:cNvSpPr txBox="1">
            <a:spLocks noChangeArrowheads="1"/>
          </p:cNvSpPr>
          <p:nvPr/>
        </p:nvSpPr>
        <p:spPr bwMode="auto">
          <a:xfrm>
            <a:off x="7362825" y="2098675"/>
            <a:ext cx="439738" cy="457200"/>
          </a:xfrm>
          <a:prstGeom prst="rect">
            <a:avLst/>
          </a:prstGeom>
          <a:noFill/>
          <a:ln w="9525">
            <a:noFill/>
            <a:miter lim="800000"/>
            <a:headEnd/>
            <a:tailEnd/>
          </a:ln>
        </p:spPr>
        <p:txBody>
          <a:bodyPr>
            <a:spAutoFit/>
          </a:bodyPr>
          <a:lstStyle/>
          <a:p>
            <a:pPr>
              <a:spcBef>
                <a:spcPct val="50000"/>
              </a:spcBef>
            </a:pPr>
            <a:r>
              <a:rPr lang="en-US" sz="2400">
                <a:solidFill>
                  <a:srgbClr val="CC0000"/>
                </a:solidFill>
                <a:latin typeface="Arial" pitchFamily="34" charset="0"/>
              </a:rPr>
              <a:t>d</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19266">
                                            <p:txEl>
                                              <p:pRg st="0" end="0"/>
                                            </p:txEl>
                                          </p:spTgt>
                                        </p:tgtEl>
                                        <p:attrNameLst>
                                          <p:attrName>style.visibility</p:attrName>
                                        </p:attrNameLst>
                                      </p:cBhvr>
                                      <p:to>
                                        <p:strVal val="visible"/>
                                      </p:to>
                                    </p:set>
                                    <p:anim calcmode="lin" valueType="num">
                                      <p:cBhvr additive="base">
                                        <p:cTn id="7" dur="500" fill="hold"/>
                                        <p:tgtEl>
                                          <p:spTgt spid="141926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1926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1419285"/>
                                        </p:tgtEl>
                                        <p:attrNameLst>
                                          <p:attrName>style.visibility</p:attrName>
                                        </p:attrNameLst>
                                      </p:cBhvr>
                                      <p:to>
                                        <p:strVal val="visible"/>
                                      </p:to>
                                    </p:set>
                                    <p:animEffect transition="in" filter="wipe(up)">
                                      <p:cBhvr>
                                        <p:cTn id="13" dur="3000"/>
                                        <p:tgtEl>
                                          <p:spTgt spid="1419285"/>
                                        </p:tgtEl>
                                      </p:cBhvr>
                                    </p:animEffect>
                                  </p:childTnLst>
                                </p:cTn>
                              </p:par>
                            </p:childTnLst>
                          </p:cTn>
                        </p:par>
                        <p:par>
                          <p:cTn id="14" fill="hold">
                            <p:stCondLst>
                              <p:cond delay="3000"/>
                            </p:stCondLst>
                            <p:childTnLst>
                              <p:par>
                                <p:cTn id="15" presetID="22" presetClass="entr" presetSubtype="8" fill="hold" grpId="0" nodeType="afterEffect">
                                  <p:stCondLst>
                                    <p:cond delay="0"/>
                                  </p:stCondLst>
                                  <p:childTnLst>
                                    <p:set>
                                      <p:cBhvr>
                                        <p:cTn id="16" dur="1" fill="hold">
                                          <p:stCondLst>
                                            <p:cond delay="0"/>
                                          </p:stCondLst>
                                        </p:cTn>
                                        <p:tgtEl>
                                          <p:spTgt spid="1419299"/>
                                        </p:tgtEl>
                                        <p:attrNameLst>
                                          <p:attrName>style.visibility</p:attrName>
                                        </p:attrNameLst>
                                      </p:cBhvr>
                                      <p:to>
                                        <p:strVal val="visible"/>
                                      </p:to>
                                    </p:set>
                                    <p:animEffect transition="in" filter="wipe(left)">
                                      <p:cBhvr>
                                        <p:cTn id="17" dur="3000"/>
                                        <p:tgtEl>
                                          <p:spTgt spid="1419299"/>
                                        </p:tgtEl>
                                      </p:cBhvr>
                                    </p:animEffect>
                                  </p:childTnLst>
                                  <p:subTnLst>
                                    <p:audio>
                                      <p:cMediaNode>
                                        <p:cTn display="0" masterRel="sameClick">
                                          <p:stCondLst>
                                            <p:cond evt="begin" delay="0">
                                              <p:tn val="15"/>
                                            </p:cond>
                                          </p:stCondLst>
                                          <p:endCondLst>
                                            <p:cond evt="onStopAudio" delay="0">
                                              <p:tgtEl>
                                                <p:sldTgt/>
                                              </p:tgtEl>
                                            </p:cond>
                                          </p:endCondLst>
                                        </p:cTn>
                                        <p:tgtEl>
                                          <p:sndTgt r:embed="rId5" name="chimes.wav"/>
                                        </p:tgtEl>
                                      </p:cMediaNode>
                                    </p:audio>
                                  </p:subTnLst>
                                </p:cTn>
                              </p:par>
                              <p:par>
                                <p:cTn id="18" presetID="22" presetClass="entr" presetSubtype="4" fill="hold" grpId="0" nodeType="withEffect">
                                  <p:stCondLst>
                                    <p:cond delay="0"/>
                                  </p:stCondLst>
                                  <p:childTnLst>
                                    <p:set>
                                      <p:cBhvr>
                                        <p:cTn id="19" dur="1" fill="hold">
                                          <p:stCondLst>
                                            <p:cond delay="0"/>
                                          </p:stCondLst>
                                        </p:cTn>
                                        <p:tgtEl>
                                          <p:spTgt spid="1419288"/>
                                        </p:tgtEl>
                                        <p:attrNameLst>
                                          <p:attrName>style.visibility</p:attrName>
                                        </p:attrNameLst>
                                      </p:cBhvr>
                                      <p:to>
                                        <p:strVal val="visible"/>
                                      </p:to>
                                    </p:set>
                                    <p:animEffect transition="in" filter="wipe(down)">
                                      <p:cBhvr>
                                        <p:cTn id="20" dur="3000"/>
                                        <p:tgtEl>
                                          <p:spTgt spid="1419288"/>
                                        </p:tgtEl>
                                      </p:cBhvr>
                                    </p:animEffect>
                                  </p:childTnLst>
                                </p:cTn>
                              </p:par>
                            </p:childTnLst>
                          </p:cTn>
                        </p:par>
                        <p:par>
                          <p:cTn id="21" fill="hold">
                            <p:stCondLst>
                              <p:cond delay="6000"/>
                            </p:stCondLst>
                            <p:childTnLst>
                              <p:par>
                                <p:cTn id="22" presetID="22" presetClass="entr" presetSubtype="1" fill="hold" grpId="0" nodeType="afterEffect">
                                  <p:stCondLst>
                                    <p:cond delay="0"/>
                                  </p:stCondLst>
                                  <p:childTnLst>
                                    <p:set>
                                      <p:cBhvr>
                                        <p:cTn id="23" dur="1" fill="hold">
                                          <p:stCondLst>
                                            <p:cond delay="0"/>
                                          </p:stCondLst>
                                        </p:cTn>
                                        <p:tgtEl>
                                          <p:spTgt spid="1419287"/>
                                        </p:tgtEl>
                                        <p:attrNameLst>
                                          <p:attrName>style.visibility</p:attrName>
                                        </p:attrNameLst>
                                      </p:cBhvr>
                                      <p:to>
                                        <p:strVal val="visible"/>
                                      </p:to>
                                    </p:set>
                                    <p:animEffect transition="in" filter="wipe(up)">
                                      <p:cBhvr>
                                        <p:cTn id="24" dur="3000"/>
                                        <p:tgtEl>
                                          <p:spTgt spid="1419287"/>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419286"/>
                                        </p:tgtEl>
                                        <p:attrNameLst>
                                          <p:attrName>style.visibility</p:attrName>
                                        </p:attrNameLst>
                                      </p:cBhvr>
                                      <p:to>
                                        <p:strVal val="visible"/>
                                      </p:to>
                                    </p:set>
                                    <p:animEffect transition="in" filter="wipe(down)">
                                      <p:cBhvr>
                                        <p:cTn id="27" dur="3000"/>
                                        <p:tgtEl>
                                          <p:spTgt spid="1419286"/>
                                        </p:tgtEl>
                                      </p:cBhvr>
                                    </p:animEffect>
                                  </p:childTnLst>
                                </p:cTn>
                              </p:par>
                            </p:childTnLst>
                          </p:cTn>
                        </p:par>
                        <p:par>
                          <p:cTn id="28" fill="hold">
                            <p:stCondLst>
                              <p:cond delay="9000"/>
                            </p:stCondLst>
                            <p:childTnLst>
                              <p:par>
                                <p:cTn id="29" presetID="22" presetClass="entr" presetSubtype="4" fill="hold" grpId="0" nodeType="afterEffect">
                                  <p:stCondLst>
                                    <p:cond delay="0"/>
                                  </p:stCondLst>
                                  <p:childTnLst>
                                    <p:set>
                                      <p:cBhvr>
                                        <p:cTn id="30" dur="1" fill="hold">
                                          <p:stCondLst>
                                            <p:cond delay="0"/>
                                          </p:stCondLst>
                                        </p:cTn>
                                        <p:tgtEl>
                                          <p:spTgt spid="1419289"/>
                                        </p:tgtEl>
                                        <p:attrNameLst>
                                          <p:attrName>style.visibility</p:attrName>
                                        </p:attrNameLst>
                                      </p:cBhvr>
                                      <p:to>
                                        <p:strVal val="visible"/>
                                      </p:to>
                                    </p:set>
                                    <p:animEffect transition="in" filter="wipe(down)">
                                      <p:cBhvr>
                                        <p:cTn id="31" dur="2000"/>
                                        <p:tgtEl>
                                          <p:spTgt spid="1419289"/>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19290"/>
                                        </p:tgtEl>
                                        <p:attrNameLst>
                                          <p:attrName>style.visibility</p:attrName>
                                        </p:attrNameLst>
                                      </p:cBhvr>
                                      <p:to>
                                        <p:strVal val="visible"/>
                                      </p:to>
                                    </p:set>
                                    <p:animEffect transition="in" filter="wipe(left)">
                                      <p:cBhvr>
                                        <p:cTn id="34" dur="2000"/>
                                        <p:tgtEl>
                                          <p:spTgt spid="1419290"/>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419291"/>
                                        </p:tgtEl>
                                        <p:attrNameLst>
                                          <p:attrName>style.visibility</p:attrName>
                                        </p:attrNameLst>
                                      </p:cBhvr>
                                      <p:to>
                                        <p:strVal val="visible"/>
                                      </p:to>
                                    </p:set>
                                    <p:animEffect transition="in" filter="wipe(down)">
                                      <p:cBhvr>
                                        <p:cTn id="37" dur="2000"/>
                                        <p:tgtEl>
                                          <p:spTgt spid="1419291"/>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419292"/>
                                        </p:tgtEl>
                                        <p:attrNameLst>
                                          <p:attrName>style.visibility</p:attrName>
                                        </p:attrNameLst>
                                      </p:cBhvr>
                                      <p:to>
                                        <p:strVal val="visible"/>
                                      </p:to>
                                    </p:set>
                                    <p:animEffect transition="in" filter="wipe(left)">
                                      <p:cBhvr>
                                        <p:cTn id="40" dur="2000"/>
                                        <p:tgtEl>
                                          <p:spTgt spid="1419292"/>
                                        </p:tgtEl>
                                      </p:cBhvr>
                                    </p:animEffect>
                                  </p:childTnLst>
                                </p:cTn>
                              </p:par>
                            </p:childTnLst>
                          </p:cTn>
                        </p:par>
                        <p:par>
                          <p:cTn id="41" fill="hold">
                            <p:stCondLst>
                              <p:cond delay="11000"/>
                            </p:stCondLst>
                            <p:childTnLst>
                              <p:par>
                                <p:cTn id="42" presetID="10" presetClass="entr" presetSubtype="0" fill="hold" grpId="0" nodeType="afterEffect">
                                  <p:stCondLst>
                                    <p:cond delay="0"/>
                                  </p:stCondLst>
                                  <p:childTnLst>
                                    <p:set>
                                      <p:cBhvr>
                                        <p:cTn id="43" dur="1" fill="hold">
                                          <p:stCondLst>
                                            <p:cond delay="0"/>
                                          </p:stCondLst>
                                        </p:cTn>
                                        <p:tgtEl>
                                          <p:spTgt spid="1419293"/>
                                        </p:tgtEl>
                                        <p:attrNameLst>
                                          <p:attrName>style.visibility</p:attrName>
                                        </p:attrNameLst>
                                      </p:cBhvr>
                                      <p:to>
                                        <p:strVal val="visible"/>
                                      </p:to>
                                    </p:set>
                                    <p:animEffect transition="in" filter="fade">
                                      <p:cBhvr>
                                        <p:cTn id="44" dur="2000"/>
                                        <p:tgtEl>
                                          <p:spTgt spid="141929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419294"/>
                                        </p:tgtEl>
                                        <p:attrNameLst>
                                          <p:attrName>style.visibility</p:attrName>
                                        </p:attrNameLst>
                                      </p:cBhvr>
                                      <p:to>
                                        <p:strVal val="visible"/>
                                      </p:to>
                                    </p:set>
                                    <p:animEffect transition="in" filter="fade">
                                      <p:cBhvr>
                                        <p:cTn id="47" dur="2000"/>
                                        <p:tgtEl>
                                          <p:spTgt spid="141929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419295"/>
                                        </p:tgtEl>
                                        <p:attrNameLst>
                                          <p:attrName>style.visibility</p:attrName>
                                        </p:attrNameLst>
                                      </p:cBhvr>
                                      <p:to>
                                        <p:strVal val="visible"/>
                                      </p:to>
                                    </p:set>
                                    <p:animEffect transition="in" filter="fade">
                                      <p:cBhvr>
                                        <p:cTn id="50" dur="2000"/>
                                        <p:tgtEl>
                                          <p:spTgt spid="141929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419296"/>
                                        </p:tgtEl>
                                        <p:attrNameLst>
                                          <p:attrName>style.visibility</p:attrName>
                                        </p:attrNameLst>
                                      </p:cBhvr>
                                      <p:to>
                                        <p:strVal val="visible"/>
                                      </p:to>
                                    </p:set>
                                    <p:animEffect transition="in" filter="fade">
                                      <p:cBhvr>
                                        <p:cTn id="53" dur="2000"/>
                                        <p:tgtEl>
                                          <p:spTgt spid="141929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419297"/>
                                        </p:tgtEl>
                                        <p:attrNameLst>
                                          <p:attrName>style.visibility</p:attrName>
                                        </p:attrNameLst>
                                      </p:cBhvr>
                                      <p:to>
                                        <p:strVal val="visible"/>
                                      </p:to>
                                    </p:set>
                                    <p:animEffect transition="in" filter="fade">
                                      <p:cBhvr>
                                        <p:cTn id="56" dur="2000"/>
                                        <p:tgtEl>
                                          <p:spTgt spid="1419297"/>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419298"/>
                                        </p:tgtEl>
                                        <p:attrNameLst>
                                          <p:attrName>style.visibility</p:attrName>
                                        </p:attrNameLst>
                                      </p:cBhvr>
                                      <p:to>
                                        <p:strVal val="visible"/>
                                      </p:to>
                                    </p:set>
                                    <p:animEffect transition="in" filter="fade">
                                      <p:cBhvr>
                                        <p:cTn id="59" dur="500"/>
                                        <p:tgtEl>
                                          <p:spTgt spid="1419298"/>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grpId="0" nodeType="clickEffect">
                                  <p:stCondLst>
                                    <p:cond delay="0"/>
                                  </p:stCondLst>
                                  <p:childTnLst>
                                    <p:set>
                                      <p:cBhvr>
                                        <p:cTn id="63" dur="1" fill="hold">
                                          <p:stCondLst>
                                            <p:cond delay="0"/>
                                          </p:stCondLst>
                                        </p:cTn>
                                        <p:tgtEl>
                                          <p:spTgt spid="1419300"/>
                                        </p:tgtEl>
                                        <p:attrNameLst>
                                          <p:attrName>style.visibility</p:attrName>
                                        </p:attrNameLst>
                                      </p:cBhvr>
                                      <p:to>
                                        <p:strVal val="visible"/>
                                      </p:to>
                                    </p:set>
                                    <p:animEffect transition="in" filter="wipe(up)">
                                      <p:cBhvr>
                                        <p:cTn id="64" dur="3000"/>
                                        <p:tgtEl>
                                          <p:spTgt spid="1419300"/>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1419301"/>
                                        </p:tgtEl>
                                        <p:attrNameLst>
                                          <p:attrName>style.visibility</p:attrName>
                                        </p:attrNameLst>
                                      </p:cBhvr>
                                      <p:to>
                                        <p:strVal val="visible"/>
                                      </p:to>
                                    </p:set>
                                    <p:animEffect transition="in" filter="wipe(down)">
                                      <p:cBhvr>
                                        <p:cTn id="67" dur="3000"/>
                                        <p:tgtEl>
                                          <p:spTgt spid="1419301"/>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grpId="0" nodeType="clickEffect">
                                  <p:stCondLst>
                                    <p:cond delay="0"/>
                                  </p:stCondLst>
                                  <p:childTnLst>
                                    <p:set>
                                      <p:cBhvr>
                                        <p:cTn id="71" dur="1" fill="hold">
                                          <p:stCondLst>
                                            <p:cond delay="0"/>
                                          </p:stCondLst>
                                        </p:cTn>
                                        <p:tgtEl>
                                          <p:spTgt spid="1419302"/>
                                        </p:tgtEl>
                                        <p:attrNameLst>
                                          <p:attrName>style.visibility</p:attrName>
                                        </p:attrNameLst>
                                      </p:cBhvr>
                                      <p:to>
                                        <p:strVal val="visible"/>
                                      </p:to>
                                    </p:set>
                                    <p:animEffect transition="in" filter="wipe(up)">
                                      <p:cBhvr>
                                        <p:cTn id="72" dur="3000"/>
                                        <p:tgtEl>
                                          <p:spTgt spid="1419302"/>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1419303"/>
                                        </p:tgtEl>
                                        <p:attrNameLst>
                                          <p:attrName>style.visibility</p:attrName>
                                        </p:attrNameLst>
                                      </p:cBhvr>
                                      <p:to>
                                        <p:strVal val="visible"/>
                                      </p:to>
                                    </p:set>
                                    <p:animEffect transition="in" filter="wipe(down)">
                                      <p:cBhvr>
                                        <p:cTn id="75" dur="3000"/>
                                        <p:tgtEl>
                                          <p:spTgt spid="1419303"/>
                                        </p:tgtEl>
                                      </p:cBhvr>
                                    </p:animEffect>
                                  </p:childTnLst>
                                </p:cTn>
                              </p:par>
                            </p:childTnLst>
                          </p:cTn>
                        </p:par>
                        <p:par>
                          <p:cTn id="76" fill="hold">
                            <p:stCondLst>
                              <p:cond delay="3000"/>
                            </p:stCondLst>
                            <p:childTnLst>
                              <p:par>
                                <p:cTn id="77" presetID="10" presetClass="entr" presetSubtype="0" fill="hold" grpId="0" nodeType="afterEffect">
                                  <p:stCondLst>
                                    <p:cond delay="0"/>
                                  </p:stCondLst>
                                  <p:childTnLst>
                                    <p:set>
                                      <p:cBhvr>
                                        <p:cTn id="78" dur="1" fill="hold">
                                          <p:stCondLst>
                                            <p:cond delay="0"/>
                                          </p:stCondLst>
                                        </p:cTn>
                                        <p:tgtEl>
                                          <p:spTgt spid="1419304"/>
                                        </p:tgtEl>
                                        <p:attrNameLst>
                                          <p:attrName>style.visibility</p:attrName>
                                        </p:attrNameLst>
                                      </p:cBhvr>
                                      <p:to>
                                        <p:strVal val="visible"/>
                                      </p:to>
                                    </p:set>
                                    <p:animEffect transition="in" filter="fade">
                                      <p:cBhvr>
                                        <p:cTn id="79" dur="2000"/>
                                        <p:tgtEl>
                                          <p:spTgt spid="1419304"/>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419305"/>
                                        </p:tgtEl>
                                        <p:attrNameLst>
                                          <p:attrName>style.visibility</p:attrName>
                                        </p:attrNameLst>
                                      </p:cBhvr>
                                      <p:to>
                                        <p:strVal val="visible"/>
                                      </p:to>
                                    </p:set>
                                    <p:animEffect transition="in" filter="fade">
                                      <p:cBhvr>
                                        <p:cTn id="82" dur="2000"/>
                                        <p:tgtEl>
                                          <p:spTgt spid="1419305"/>
                                        </p:tgtEl>
                                      </p:cBhvr>
                                    </p:animEffect>
                                  </p:childTnLst>
                                </p:cTn>
                              </p:par>
                            </p:childTnLst>
                          </p:cTn>
                        </p:par>
                        <p:par>
                          <p:cTn id="83" fill="hold">
                            <p:stCondLst>
                              <p:cond delay="5000"/>
                            </p:stCondLst>
                            <p:childTnLst>
                              <p:par>
                                <p:cTn id="84" presetID="10" presetClass="entr" presetSubtype="0" fill="hold" grpId="0" nodeType="afterEffect">
                                  <p:stCondLst>
                                    <p:cond delay="0"/>
                                  </p:stCondLst>
                                  <p:childTnLst>
                                    <p:set>
                                      <p:cBhvr>
                                        <p:cTn id="85" dur="1" fill="hold">
                                          <p:stCondLst>
                                            <p:cond delay="0"/>
                                          </p:stCondLst>
                                        </p:cTn>
                                        <p:tgtEl>
                                          <p:spTgt spid="1419306"/>
                                        </p:tgtEl>
                                        <p:attrNameLst>
                                          <p:attrName>style.visibility</p:attrName>
                                        </p:attrNameLst>
                                      </p:cBhvr>
                                      <p:to>
                                        <p:strVal val="visible"/>
                                      </p:to>
                                    </p:set>
                                    <p:animEffect transition="in" filter="fade">
                                      <p:cBhvr>
                                        <p:cTn id="86" dur="2000"/>
                                        <p:tgtEl>
                                          <p:spTgt spid="1419306"/>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1419307"/>
                                        </p:tgtEl>
                                        <p:attrNameLst>
                                          <p:attrName>style.visibility</p:attrName>
                                        </p:attrNameLst>
                                      </p:cBhvr>
                                      <p:to>
                                        <p:strVal val="visible"/>
                                      </p:to>
                                    </p:set>
                                    <p:animEffect transition="in" filter="fade">
                                      <p:cBhvr>
                                        <p:cTn id="89" dur="2000"/>
                                        <p:tgtEl>
                                          <p:spTgt spid="1419307"/>
                                        </p:tgtEl>
                                      </p:cBhvr>
                                    </p:animEffect>
                                  </p:childTnLst>
                                </p:cTn>
                              </p:par>
                            </p:childTnLst>
                          </p:cTn>
                        </p:par>
                      </p:childTnLst>
                    </p:cTn>
                  </p:par>
                  <p:par>
                    <p:cTn id="90" fill="hold">
                      <p:stCondLst>
                        <p:cond delay="indefinite"/>
                      </p:stCondLst>
                      <p:childTnLst>
                        <p:par>
                          <p:cTn id="91" fill="hold">
                            <p:stCondLst>
                              <p:cond delay="0"/>
                            </p:stCondLst>
                            <p:childTnLst>
                              <p:par>
                                <p:cTn id="92" presetID="2" presetClass="entr" presetSubtype="4" fill="hold" nodeType="clickEffect">
                                  <p:stCondLst>
                                    <p:cond delay="0"/>
                                  </p:stCondLst>
                                  <p:childTnLst>
                                    <p:set>
                                      <p:cBhvr>
                                        <p:cTn id="93" dur="1" fill="hold">
                                          <p:stCondLst>
                                            <p:cond delay="0"/>
                                          </p:stCondLst>
                                        </p:cTn>
                                        <p:tgtEl>
                                          <p:spTgt spid="1419266">
                                            <p:txEl>
                                              <p:pRg st="1" end="1"/>
                                            </p:txEl>
                                          </p:spTgt>
                                        </p:tgtEl>
                                        <p:attrNameLst>
                                          <p:attrName>style.visibility</p:attrName>
                                        </p:attrNameLst>
                                      </p:cBhvr>
                                      <p:to>
                                        <p:strVal val="visible"/>
                                      </p:to>
                                    </p:set>
                                    <p:anim calcmode="lin" valueType="num">
                                      <p:cBhvr additive="base">
                                        <p:cTn id="94" dur="500" fill="hold"/>
                                        <p:tgtEl>
                                          <p:spTgt spid="1419266">
                                            <p:txEl>
                                              <p:pRg st="1" end="1"/>
                                            </p:txEl>
                                          </p:spTgt>
                                        </p:tgtEl>
                                        <p:attrNameLst>
                                          <p:attrName>ppt_x</p:attrName>
                                        </p:attrNameLst>
                                      </p:cBhvr>
                                      <p:tavLst>
                                        <p:tav tm="0">
                                          <p:val>
                                            <p:strVal val="#ppt_x"/>
                                          </p:val>
                                        </p:tav>
                                        <p:tav tm="100000">
                                          <p:val>
                                            <p:strVal val="#ppt_x"/>
                                          </p:val>
                                        </p:tav>
                                      </p:tavLst>
                                    </p:anim>
                                    <p:anim calcmode="lin" valueType="num">
                                      <p:cBhvr additive="base">
                                        <p:cTn id="95" dur="500" fill="hold"/>
                                        <p:tgtEl>
                                          <p:spTgt spid="141926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2"/>
                                            </p:cond>
                                          </p:stCondLst>
                                          <p:endCondLst>
                                            <p:cond evt="onStopAudio" delay="0">
                                              <p:tgtEl>
                                                <p:sldTgt/>
                                              </p:tgtEl>
                                            </p:cond>
                                          </p:endCondLst>
                                        </p:cTn>
                                        <p:tgtEl>
                                          <p:sndTgt r:embed="rId4" name="arrow.wav"/>
                                        </p:tgtEl>
                                      </p:cMediaNode>
                                    </p:audio>
                                  </p:subTnLst>
                                </p:cTn>
                              </p:par>
                            </p:childTnLst>
                          </p:cTn>
                        </p:par>
                      </p:childTnLst>
                    </p:cTn>
                  </p:par>
                  <p:par>
                    <p:cTn id="96" fill="hold">
                      <p:stCondLst>
                        <p:cond delay="indefinite"/>
                      </p:stCondLst>
                      <p:childTnLst>
                        <p:par>
                          <p:cTn id="97" fill="hold">
                            <p:stCondLst>
                              <p:cond delay="0"/>
                            </p:stCondLst>
                            <p:childTnLst>
                              <p:par>
                                <p:cTn id="98" presetID="2" presetClass="entr" presetSubtype="4" fill="hold" nodeType="clickEffect">
                                  <p:stCondLst>
                                    <p:cond delay="0"/>
                                  </p:stCondLst>
                                  <p:childTnLst>
                                    <p:set>
                                      <p:cBhvr>
                                        <p:cTn id="99" dur="1" fill="hold">
                                          <p:stCondLst>
                                            <p:cond delay="0"/>
                                          </p:stCondLst>
                                        </p:cTn>
                                        <p:tgtEl>
                                          <p:spTgt spid="1419266">
                                            <p:txEl>
                                              <p:pRg st="2" end="2"/>
                                            </p:txEl>
                                          </p:spTgt>
                                        </p:tgtEl>
                                        <p:attrNameLst>
                                          <p:attrName>style.visibility</p:attrName>
                                        </p:attrNameLst>
                                      </p:cBhvr>
                                      <p:to>
                                        <p:strVal val="visible"/>
                                      </p:to>
                                    </p:set>
                                    <p:anim calcmode="lin" valueType="num">
                                      <p:cBhvr additive="base">
                                        <p:cTn id="100" dur="500" fill="hold"/>
                                        <p:tgtEl>
                                          <p:spTgt spid="1419266">
                                            <p:txEl>
                                              <p:pRg st="2" end="2"/>
                                            </p:txEl>
                                          </p:spTgt>
                                        </p:tgtEl>
                                        <p:attrNameLst>
                                          <p:attrName>ppt_x</p:attrName>
                                        </p:attrNameLst>
                                      </p:cBhvr>
                                      <p:tavLst>
                                        <p:tav tm="0">
                                          <p:val>
                                            <p:strVal val="#ppt_x"/>
                                          </p:val>
                                        </p:tav>
                                        <p:tav tm="100000">
                                          <p:val>
                                            <p:strVal val="#ppt_x"/>
                                          </p:val>
                                        </p:tav>
                                      </p:tavLst>
                                    </p:anim>
                                    <p:anim calcmode="lin" valueType="num">
                                      <p:cBhvr additive="base">
                                        <p:cTn id="101" dur="500" fill="hold"/>
                                        <p:tgtEl>
                                          <p:spTgt spid="141926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8"/>
                                            </p:cond>
                                          </p:stCondLst>
                                          <p:endCondLst>
                                            <p:cond evt="onStopAudio" delay="0">
                                              <p:tgtEl>
                                                <p:sldTgt/>
                                              </p:tgtEl>
                                            </p:cond>
                                          </p:endCondLst>
                                        </p:cTn>
                                        <p:tgtEl>
                                          <p:sndTgt r:embed="rId4" name="arrow.wav"/>
                                        </p:tgtEl>
                                      </p:cMediaNode>
                                    </p:audio>
                                  </p:subTnLst>
                                </p:cTn>
                              </p:par>
                            </p:childTnLst>
                          </p:cTn>
                        </p:par>
                      </p:childTnLst>
                    </p:cTn>
                  </p:par>
                  <p:par>
                    <p:cTn id="102" fill="hold">
                      <p:stCondLst>
                        <p:cond delay="indefinite"/>
                      </p:stCondLst>
                      <p:childTnLst>
                        <p:par>
                          <p:cTn id="103" fill="hold">
                            <p:stCondLst>
                              <p:cond delay="0"/>
                            </p:stCondLst>
                            <p:childTnLst>
                              <p:par>
                                <p:cTn id="104" presetID="2" presetClass="entr" presetSubtype="4" fill="hold" nodeType="clickEffect">
                                  <p:stCondLst>
                                    <p:cond delay="0"/>
                                  </p:stCondLst>
                                  <p:childTnLst>
                                    <p:set>
                                      <p:cBhvr>
                                        <p:cTn id="105" dur="1" fill="hold">
                                          <p:stCondLst>
                                            <p:cond delay="0"/>
                                          </p:stCondLst>
                                        </p:cTn>
                                        <p:tgtEl>
                                          <p:spTgt spid="1419266">
                                            <p:txEl>
                                              <p:pRg st="3" end="3"/>
                                            </p:txEl>
                                          </p:spTgt>
                                        </p:tgtEl>
                                        <p:attrNameLst>
                                          <p:attrName>style.visibility</p:attrName>
                                        </p:attrNameLst>
                                      </p:cBhvr>
                                      <p:to>
                                        <p:strVal val="visible"/>
                                      </p:to>
                                    </p:set>
                                    <p:anim calcmode="lin" valueType="num">
                                      <p:cBhvr additive="base">
                                        <p:cTn id="106" dur="500" fill="hold"/>
                                        <p:tgtEl>
                                          <p:spTgt spid="1419266">
                                            <p:txEl>
                                              <p:pRg st="3" end="3"/>
                                            </p:txEl>
                                          </p:spTgt>
                                        </p:tgtEl>
                                        <p:attrNameLst>
                                          <p:attrName>ppt_x</p:attrName>
                                        </p:attrNameLst>
                                      </p:cBhvr>
                                      <p:tavLst>
                                        <p:tav tm="0">
                                          <p:val>
                                            <p:strVal val="#ppt_x"/>
                                          </p:val>
                                        </p:tav>
                                        <p:tav tm="100000">
                                          <p:val>
                                            <p:strVal val="#ppt_x"/>
                                          </p:val>
                                        </p:tav>
                                      </p:tavLst>
                                    </p:anim>
                                    <p:anim calcmode="lin" valueType="num">
                                      <p:cBhvr additive="base">
                                        <p:cTn id="107" dur="500" fill="hold"/>
                                        <p:tgtEl>
                                          <p:spTgt spid="141926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4"/>
                                            </p:cond>
                                          </p:stCondLst>
                                          <p:endCondLst>
                                            <p:cond evt="onStopAudio" delay="0">
                                              <p:tgtEl>
                                                <p:sldTgt/>
                                              </p:tgtEl>
                                            </p:cond>
                                          </p:endCondLst>
                                        </p:cTn>
                                        <p:tgtEl>
                                          <p:sndTgt r:embed="rId4" name="arrow.wav"/>
                                        </p:tgtEl>
                                      </p:cMediaNode>
                                    </p:audio>
                                  </p:subTnLst>
                                </p:cTn>
                              </p:par>
                            </p:childTnLst>
                          </p:cTn>
                        </p:par>
                      </p:childTnLst>
                    </p:cTn>
                  </p:par>
                  <p:par>
                    <p:cTn id="108" fill="hold">
                      <p:stCondLst>
                        <p:cond delay="indefinite"/>
                      </p:stCondLst>
                      <p:childTnLst>
                        <p:par>
                          <p:cTn id="109" fill="hold">
                            <p:stCondLst>
                              <p:cond delay="0"/>
                            </p:stCondLst>
                            <p:childTnLst>
                              <p:par>
                                <p:cTn id="110" presetID="2" presetClass="entr" presetSubtype="4" fill="hold" nodeType="clickEffect">
                                  <p:stCondLst>
                                    <p:cond delay="0"/>
                                  </p:stCondLst>
                                  <p:childTnLst>
                                    <p:set>
                                      <p:cBhvr>
                                        <p:cTn id="111" dur="1" fill="hold">
                                          <p:stCondLst>
                                            <p:cond delay="0"/>
                                          </p:stCondLst>
                                        </p:cTn>
                                        <p:tgtEl>
                                          <p:spTgt spid="1419308">
                                            <p:txEl>
                                              <p:pRg st="1" end="1"/>
                                            </p:txEl>
                                          </p:spTgt>
                                        </p:tgtEl>
                                        <p:attrNameLst>
                                          <p:attrName>style.visibility</p:attrName>
                                        </p:attrNameLst>
                                      </p:cBhvr>
                                      <p:to>
                                        <p:strVal val="visible"/>
                                      </p:to>
                                    </p:set>
                                    <p:anim calcmode="lin" valueType="num">
                                      <p:cBhvr additive="base">
                                        <p:cTn id="112" dur="500" fill="hold"/>
                                        <p:tgtEl>
                                          <p:spTgt spid="1419308">
                                            <p:txEl>
                                              <p:pRg st="1" end="1"/>
                                            </p:txEl>
                                          </p:spTgt>
                                        </p:tgtEl>
                                        <p:attrNameLst>
                                          <p:attrName>ppt_x</p:attrName>
                                        </p:attrNameLst>
                                      </p:cBhvr>
                                      <p:tavLst>
                                        <p:tav tm="0">
                                          <p:val>
                                            <p:strVal val="#ppt_x"/>
                                          </p:val>
                                        </p:tav>
                                        <p:tav tm="100000">
                                          <p:val>
                                            <p:strVal val="#ppt_x"/>
                                          </p:val>
                                        </p:tav>
                                      </p:tavLst>
                                    </p:anim>
                                    <p:anim calcmode="lin" valueType="num">
                                      <p:cBhvr additive="base">
                                        <p:cTn id="113" dur="500" fill="hold"/>
                                        <p:tgtEl>
                                          <p:spTgt spid="141930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9285" grpId="0" animBg="1"/>
      <p:bldP spid="1419286" grpId="0" animBg="1"/>
      <p:bldP spid="1419287" grpId="0" animBg="1"/>
      <p:bldP spid="1419288" grpId="0" animBg="1"/>
      <p:bldP spid="1419289" grpId="0" animBg="1"/>
      <p:bldP spid="1419290" grpId="0" animBg="1"/>
      <p:bldP spid="1419291" grpId="0"/>
      <p:bldP spid="1419292" grpId="0"/>
      <p:bldP spid="1419293" grpId="0"/>
      <p:bldP spid="1419294" grpId="0"/>
      <p:bldP spid="1419295" grpId="0"/>
      <p:bldP spid="1419296" grpId="0"/>
      <p:bldP spid="1419297" grpId="0"/>
      <p:bldP spid="1419298" grpId="0" animBg="1"/>
      <p:bldP spid="1419299" grpId="0" animBg="1"/>
      <p:bldP spid="1419300" grpId="0" animBg="1"/>
      <p:bldP spid="1419301" grpId="0" animBg="1"/>
      <p:bldP spid="1419302" grpId="0" animBg="1"/>
      <p:bldP spid="1419303" grpId="0" animBg="1"/>
      <p:bldP spid="1419304" grpId="0"/>
      <p:bldP spid="1419305" grpId="0"/>
      <p:bldP spid="1419306" grpId="0"/>
      <p:bldP spid="141930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1314" name="Rectangle 2"/>
          <p:cNvSpPr>
            <a:spLocks noChangeArrowheads="1"/>
          </p:cNvSpPr>
          <p:nvPr/>
        </p:nvSpPr>
        <p:spPr bwMode="auto">
          <a:xfrm>
            <a:off x="674688" y="1762125"/>
            <a:ext cx="7772400" cy="5095875"/>
          </a:xfrm>
          <a:prstGeom prst="rect">
            <a:avLst/>
          </a:prstGeom>
          <a:solidFill>
            <a:srgbClr val="FFFFCC"/>
          </a:solidFill>
          <a:ln w="9525">
            <a:noFill/>
            <a:miter lim="800000"/>
            <a:headEnd/>
            <a:tailEnd/>
          </a:ln>
        </p:spPr>
        <p:txBody>
          <a:bodyPr/>
          <a:lstStyle/>
          <a:p>
            <a:r>
              <a:rPr lang="en-US" sz="2400" dirty="0">
                <a:latin typeface="Arial" pitchFamily="34" charset="0"/>
                <a:sym typeface="Symbol" pitchFamily="18" charset="2"/>
              </a:rPr>
              <a:t>EXAMPLE: </a:t>
            </a:r>
            <a:r>
              <a:rPr lang="en-US" sz="2400" dirty="0">
                <a:solidFill>
                  <a:srgbClr val="000000"/>
                </a:solidFill>
                <a:latin typeface="Arial" pitchFamily="34" charset="0"/>
                <a:cs typeface="Times New Roman" pitchFamily="18" charset="0"/>
              </a:rPr>
              <a:t>Explain what has                                         happened in this Feynman diagram.</a:t>
            </a:r>
          </a:p>
          <a:p>
            <a:pPr>
              <a:spcBef>
                <a:spcPct val="20000"/>
              </a:spcBef>
            </a:pPr>
            <a:r>
              <a:rPr lang="en-US" sz="2400" dirty="0">
                <a:solidFill>
                  <a:srgbClr val="000000"/>
                </a:solidFill>
                <a:latin typeface="Arial" pitchFamily="34" charset="0"/>
                <a:cs typeface="Times New Roman" pitchFamily="18" charset="0"/>
                <a:sym typeface="Symbol" pitchFamily="18" charset="2"/>
              </a:rPr>
              <a:t>SOLUTION:</a:t>
            </a:r>
          </a:p>
          <a:p>
            <a:pPr>
              <a:spcBef>
                <a:spcPct val="15000"/>
              </a:spcBef>
            </a:pPr>
            <a:r>
              <a:rPr lang="en-US" sz="2400" dirty="0">
                <a:solidFill>
                  <a:srgbClr val="000000"/>
                </a:solidFill>
                <a:latin typeface="Arial" pitchFamily="34" charset="0"/>
                <a:cs typeface="Times New Roman" pitchFamily="18" charset="0"/>
                <a:sym typeface="Symbol" pitchFamily="18" charset="2"/>
              </a:rPr>
              <a:t></a:t>
            </a:r>
            <a:r>
              <a:rPr lang="en-US" sz="2400" dirty="0">
                <a:solidFill>
                  <a:srgbClr val="000000"/>
                </a:solidFill>
                <a:latin typeface="Arial" pitchFamily="34" charset="0"/>
                <a:cs typeface="Times New Roman" pitchFamily="18" charset="0"/>
              </a:rPr>
              <a:t>It is a diagram of a down quark                                 emitting a W</a:t>
            </a:r>
            <a:r>
              <a:rPr lang="en-US" sz="2400" baseline="30000" dirty="0">
                <a:solidFill>
                  <a:srgbClr val="000000"/>
                </a:solidFill>
                <a:latin typeface="Arial" pitchFamily="34" charset="0"/>
                <a:cs typeface="Times New Roman" pitchFamily="18" charset="0"/>
              </a:rPr>
              <a:t>-</a:t>
            </a:r>
            <a:r>
              <a:rPr lang="en-US" sz="2400" dirty="0">
                <a:solidFill>
                  <a:srgbClr val="000000"/>
                </a:solidFill>
                <a:latin typeface="Arial" pitchFamily="34" charset="0"/>
                <a:cs typeface="Times New Roman" pitchFamily="18" charset="0"/>
              </a:rPr>
              <a:t> particle that decays                                      into an electron and an                                           antineutrino:</a:t>
            </a:r>
          </a:p>
          <a:p>
            <a:pPr>
              <a:spcBef>
                <a:spcPct val="15000"/>
              </a:spcBef>
            </a:pPr>
            <a:r>
              <a:rPr lang="en-US" sz="2400" dirty="0">
                <a:solidFill>
                  <a:srgbClr val="000000"/>
                </a:solidFill>
                <a:latin typeface="Arial" pitchFamily="34" charset="0"/>
                <a:cs typeface="Times New Roman" pitchFamily="18" charset="0"/>
                <a:sym typeface="Symbol" pitchFamily="18" charset="2"/>
              </a:rPr>
              <a:t></a:t>
            </a:r>
            <a:r>
              <a:rPr lang="en-US" sz="2400" dirty="0">
                <a:solidFill>
                  <a:srgbClr val="000000"/>
                </a:solidFill>
                <a:latin typeface="Arial" pitchFamily="34" charset="0"/>
                <a:cs typeface="Times New Roman" pitchFamily="18" charset="0"/>
              </a:rPr>
              <a:t>Recall that a neutron consists of                                      an up-down-down quark combo.</a:t>
            </a:r>
          </a:p>
          <a:p>
            <a:pPr>
              <a:spcBef>
                <a:spcPct val="15000"/>
              </a:spcBef>
            </a:pPr>
            <a:r>
              <a:rPr lang="en-US" sz="2400" dirty="0">
                <a:solidFill>
                  <a:srgbClr val="000000"/>
                </a:solidFill>
                <a:latin typeface="Arial" pitchFamily="34" charset="0"/>
                <a:cs typeface="Times New Roman" pitchFamily="18" charset="0"/>
                <a:sym typeface="Symbol" pitchFamily="18" charset="2"/>
              </a:rPr>
              <a:t></a:t>
            </a:r>
            <a:r>
              <a:rPr lang="en-US" sz="2400" dirty="0">
                <a:solidFill>
                  <a:srgbClr val="000000"/>
                </a:solidFill>
                <a:latin typeface="Arial" pitchFamily="34" charset="0"/>
                <a:cs typeface="Times New Roman" pitchFamily="18" charset="0"/>
              </a:rPr>
              <a:t>Recall that a proton consists of an                                  up-up-down quark combo.</a:t>
            </a:r>
          </a:p>
          <a:p>
            <a:pPr>
              <a:spcBef>
                <a:spcPct val="15000"/>
              </a:spcBef>
            </a:pPr>
            <a:r>
              <a:rPr lang="en-US" sz="2400" dirty="0">
                <a:solidFill>
                  <a:srgbClr val="000000"/>
                </a:solidFill>
                <a:latin typeface="Arial" pitchFamily="34" charset="0"/>
                <a:cs typeface="Times New Roman" pitchFamily="18" charset="0"/>
                <a:sym typeface="Symbol" pitchFamily="18" charset="2"/>
              </a:rPr>
              <a:t></a:t>
            </a:r>
            <a:r>
              <a:rPr lang="en-US" sz="2400" dirty="0">
                <a:solidFill>
                  <a:srgbClr val="000000"/>
                </a:solidFill>
                <a:latin typeface="Arial" pitchFamily="34" charset="0"/>
                <a:cs typeface="Times New Roman" pitchFamily="18" charset="0"/>
              </a:rPr>
              <a:t>This is non other than the beta decay (</a:t>
            </a:r>
            <a:r>
              <a:rPr lang="en-US" sz="2400" dirty="0">
                <a:solidFill>
                  <a:srgbClr val="000000"/>
                </a:solidFill>
                <a:latin typeface="Arial" pitchFamily="34" charset="0"/>
                <a:cs typeface="Times New Roman" pitchFamily="18" charset="0"/>
                <a:sym typeface="Symbol" pitchFamily="18" charset="2"/>
              </a:rPr>
              <a:t></a:t>
            </a:r>
            <a:r>
              <a:rPr lang="en-US" sz="2400" baseline="30000" dirty="0" smtClean="0">
                <a:solidFill>
                  <a:srgbClr val="000000"/>
                </a:solidFill>
                <a:latin typeface="Arial" pitchFamily="34" charset="0"/>
                <a:cs typeface="Times New Roman" pitchFamily="18" charset="0"/>
              </a:rPr>
              <a:t>- </a:t>
            </a:r>
            <a:r>
              <a:rPr lang="en-US" sz="2400" dirty="0" smtClean="0">
                <a:solidFill>
                  <a:srgbClr val="000000"/>
                </a:solidFill>
                <a:latin typeface="Arial" pitchFamily="34" charset="0"/>
                <a:cs typeface="Times New Roman" pitchFamily="18" charset="0"/>
              </a:rPr>
              <a:t>) we </a:t>
            </a:r>
            <a:r>
              <a:rPr lang="en-US" sz="2400" dirty="0">
                <a:solidFill>
                  <a:srgbClr val="000000"/>
                </a:solidFill>
                <a:latin typeface="Arial" pitchFamily="34" charset="0"/>
                <a:cs typeface="Times New Roman" pitchFamily="18" charset="0"/>
              </a:rPr>
              <a:t>talked about a long time ago.</a:t>
            </a:r>
          </a:p>
        </p:txBody>
      </p:sp>
      <p:sp>
        <p:nvSpPr>
          <p:cNvPr id="1421315" name="Rectangle 3"/>
          <p:cNvSpPr>
            <a:spLocks noChangeArrowheads="1"/>
          </p:cNvSpPr>
          <p:nvPr/>
        </p:nvSpPr>
        <p:spPr bwMode="auto">
          <a:xfrm>
            <a:off x="685800" y="1338263"/>
            <a:ext cx="7772400" cy="442912"/>
          </a:xfrm>
          <a:prstGeom prst="rect">
            <a:avLst/>
          </a:prstGeom>
          <a:solidFill>
            <a:srgbClr val="EAEAEA"/>
          </a:solidFill>
          <a:ln w="9525">
            <a:noFill/>
            <a:miter lim="800000"/>
            <a:headEnd/>
            <a:tailEnd/>
          </a:ln>
        </p:spPr>
        <p:txBody>
          <a:bodyPr/>
          <a:lstStyle/>
          <a:p>
            <a:r>
              <a:rPr lang="en-US" sz="2400" i="1">
                <a:solidFill>
                  <a:schemeClr val="accent2"/>
                </a:solidFill>
                <a:latin typeface="Arial" pitchFamily="34" charset="0"/>
                <a:cs typeface="Times New Roman" pitchFamily="18" charset="0"/>
              </a:rPr>
              <a:t>Feynman diagrams</a:t>
            </a:r>
          </a:p>
        </p:txBody>
      </p:sp>
      <p:sp>
        <p:nvSpPr>
          <p:cNvPr id="78852" name="Rectangle 4"/>
          <p:cNvSpPr>
            <a:spLocks noGrp="1" noChangeArrowheads="1"/>
          </p:cNvSpPr>
          <p:nvPr>
            <p:ph type="ctrTitle"/>
          </p:nvPr>
        </p:nvSpPr>
        <p:spPr>
          <a:xfrm>
            <a:off x="685800" y="428625"/>
            <a:ext cx="8193088"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sp>
        <p:nvSpPr>
          <p:cNvPr id="1421341" name="Freeform 29"/>
          <p:cNvSpPr>
            <a:spLocks/>
          </p:cNvSpPr>
          <p:nvPr/>
        </p:nvSpPr>
        <p:spPr bwMode="auto">
          <a:xfrm rot="2837436">
            <a:off x="6864350" y="3309938"/>
            <a:ext cx="746125" cy="168275"/>
          </a:xfrm>
          <a:custGeom>
            <a:avLst/>
            <a:gdLst>
              <a:gd name="T0" fmla="*/ 916 w 916"/>
              <a:gd name="T1" fmla="*/ 47 h 71"/>
              <a:gd name="T2" fmla="*/ 847 w 916"/>
              <a:gd name="T3" fmla="*/ 5 h 71"/>
              <a:gd name="T4" fmla="*/ 744 w 916"/>
              <a:gd name="T5" fmla="*/ 71 h 71"/>
              <a:gd name="T6" fmla="*/ 644 w 916"/>
              <a:gd name="T7" fmla="*/ 3 h 71"/>
              <a:gd name="T8" fmla="*/ 549 w 916"/>
              <a:gd name="T9" fmla="*/ 71 h 71"/>
              <a:gd name="T10" fmla="*/ 455 w 916"/>
              <a:gd name="T11" fmla="*/ 3 h 71"/>
              <a:gd name="T12" fmla="*/ 355 w 916"/>
              <a:gd name="T13" fmla="*/ 71 h 71"/>
              <a:gd name="T14" fmla="*/ 261 w 916"/>
              <a:gd name="T15" fmla="*/ 3 h 71"/>
              <a:gd name="T16" fmla="*/ 167 w 916"/>
              <a:gd name="T17" fmla="*/ 71 h 71"/>
              <a:gd name="T18" fmla="*/ 67 w 916"/>
              <a:gd name="T19" fmla="*/ 3 h 71"/>
              <a:gd name="T20" fmla="*/ 0 w 916"/>
              <a:gd name="T21" fmla="*/ 54 h 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16"/>
              <a:gd name="T34" fmla="*/ 0 h 71"/>
              <a:gd name="T35" fmla="*/ 916 w 916"/>
              <a:gd name="T36" fmla="*/ 71 h 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16" h="71">
                <a:moveTo>
                  <a:pt x="916" y="47"/>
                </a:moveTo>
                <a:cubicBezTo>
                  <a:pt x="904" y="41"/>
                  <a:pt x="876" y="1"/>
                  <a:pt x="847" y="5"/>
                </a:cubicBezTo>
                <a:cubicBezTo>
                  <a:pt x="818" y="9"/>
                  <a:pt x="778" y="71"/>
                  <a:pt x="744" y="71"/>
                </a:cubicBezTo>
                <a:cubicBezTo>
                  <a:pt x="710" y="71"/>
                  <a:pt x="676" y="3"/>
                  <a:pt x="644" y="3"/>
                </a:cubicBezTo>
                <a:cubicBezTo>
                  <a:pt x="612" y="3"/>
                  <a:pt x="581" y="71"/>
                  <a:pt x="549" y="71"/>
                </a:cubicBezTo>
                <a:cubicBezTo>
                  <a:pt x="518" y="71"/>
                  <a:pt x="487" y="3"/>
                  <a:pt x="455" y="3"/>
                </a:cubicBezTo>
                <a:cubicBezTo>
                  <a:pt x="423" y="3"/>
                  <a:pt x="387" y="71"/>
                  <a:pt x="355" y="71"/>
                </a:cubicBezTo>
                <a:cubicBezTo>
                  <a:pt x="323" y="71"/>
                  <a:pt x="292" y="3"/>
                  <a:pt x="261" y="3"/>
                </a:cubicBezTo>
                <a:cubicBezTo>
                  <a:pt x="230" y="3"/>
                  <a:pt x="199" y="71"/>
                  <a:pt x="167" y="71"/>
                </a:cubicBezTo>
                <a:cubicBezTo>
                  <a:pt x="135" y="71"/>
                  <a:pt x="95" y="6"/>
                  <a:pt x="67" y="3"/>
                </a:cubicBezTo>
                <a:cubicBezTo>
                  <a:pt x="39" y="0"/>
                  <a:pt x="14" y="44"/>
                  <a:pt x="0" y="54"/>
                </a:cubicBezTo>
              </a:path>
            </a:pathLst>
          </a:custGeom>
          <a:noFill/>
          <a:ln w="38100" cmpd="sng">
            <a:solidFill>
              <a:srgbClr val="FF6600"/>
            </a:solidFill>
            <a:round/>
            <a:headEnd type="none" w="med" len="med"/>
            <a:tailEnd type="none" w="med" len="med"/>
          </a:ln>
        </p:spPr>
        <p:txBody>
          <a:bodyPr/>
          <a:lstStyle/>
          <a:p>
            <a:endParaRPr lang="en-US"/>
          </a:p>
        </p:txBody>
      </p:sp>
      <p:sp>
        <p:nvSpPr>
          <p:cNvPr id="1421342" name="Line 30"/>
          <p:cNvSpPr>
            <a:spLocks noChangeShapeType="1"/>
          </p:cNvSpPr>
          <p:nvPr/>
        </p:nvSpPr>
        <p:spPr bwMode="auto">
          <a:xfrm>
            <a:off x="6091238" y="2447925"/>
            <a:ext cx="838200" cy="685800"/>
          </a:xfrm>
          <a:prstGeom prst="line">
            <a:avLst/>
          </a:prstGeom>
          <a:noFill/>
          <a:ln w="28575">
            <a:solidFill>
              <a:schemeClr val="tx1"/>
            </a:solidFill>
            <a:round/>
            <a:headEnd/>
            <a:tailEnd type="triangle" w="med" len="med"/>
          </a:ln>
        </p:spPr>
        <p:txBody>
          <a:bodyPr/>
          <a:lstStyle/>
          <a:p>
            <a:endParaRPr lang="en-US"/>
          </a:p>
        </p:txBody>
      </p:sp>
      <p:sp>
        <p:nvSpPr>
          <p:cNvPr id="1421343" name="Line 31"/>
          <p:cNvSpPr>
            <a:spLocks noChangeShapeType="1"/>
          </p:cNvSpPr>
          <p:nvPr/>
        </p:nvSpPr>
        <p:spPr bwMode="auto">
          <a:xfrm flipV="1">
            <a:off x="7543800" y="3171437"/>
            <a:ext cx="911225" cy="533400"/>
          </a:xfrm>
          <a:prstGeom prst="line">
            <a:avLst/>
          </a:prstGeom>
          <a:noFill/>
          <a:ln w="28575">
            <a:solidFill>
              <a:schemeClr val="tx1"/>
            </a:solidFill>
            <a:round/>
            <a:headEnd type="triangle" w="med" len="med"/>
            <a:tailEnd/>
          </a:ln>
        </p:spPr>
        <p:txBody>
          <a:bodyPr/>
          <a:lstStyle/>
          <a:p>
            <a:endParaRPr lang="en-US"/>
          </a:p>
        </p:txBody>
      </p:sp>
      <p:sp>
        <p:nvSpPr>
          <p:cNvPr id="1421344" name="Line 32"/>
          <p:cNvSpPr>
            <a:spLocks noChangeShapeType="1"/>
          </p:cNvSpPr>
          <p:nvPr/>
        </p:nvSpPr>
        <p:spPr bwMode="auto">
          <a:xfrm>
            <a:off x="7543800" y="3720712"/>
            <a:ext cx="990600" cy="533400"/>
          </a:xfrm>
          <a:prstGeom prst="line">
            <a:avLst/>
          </a:prstGeom>
          <a:noFill/>
          <a:ln w="28575">
            <a:solidFill>
              <a:schemeClr val="tx1"/>
            </a:solidFill>
            <a:round/>
            <a:headEnd/>
            <a:tailEnd type="triangle" w="med" len="med"/>
          </a:ln>
        </p:spPr>
        <p:txBody>
          <a:bodyPr/>
          <a:lstStyle/>
          <a:p>
            <a:endParaRPr lang="en-US"/>
          </a:p>
        </p:txBody>
      </p:sp>
      <p:sp>
        <p:nvSpPr>
          <p:cNvPr id="1421345" name="Line 33"/>
          <p:cNvSpPr>
            <a:spLocks noChangeShapeType="1"/>
          </p:cNvSpPr>
          <p:nvPr/>
        </p:nvSpPr>
        <p:spPr bwMode="auto">
          <a:xfrm flipV="1">
            <a:off x="6929438" y="2524125"/>
            <a:ext cx="914400" cy="609600"/>
          </a:xfrm>
          <a:prstGeom prst="line">
            <a:avLst/>
          </a:prstGeom>
          <a:noFill/>
          <a:ln w="28575">
            <a:solidFill>
              <a:schemeClr val="tx1"/>
            </a:solidFill>
            <a:round/>
            <a:headEnd/>
            <a:tailEnd type="triangle" w="med" len="med"/>
          </a:ln>
        </p:spPr>
        <p:txBody>
          <a:bodyPr/>
          <a:lstStyle/>
          <a:p>
            <a:endParaRPr lang="en-US"/>
          </a:p>
        </p:txBody>
      </p:sp>
      <p:sp>
        <p:nvSpPr>
          <p:cNvPr id="1421346" name="Line 34"/>
          <p:cNvSpPr>
            <a:spLocks noChangeShapeType="1"/>
          </p:cNvSpPr>
          <p:nvPr/>
        </p:nvSpPr>
        <p:spPr bwMode="auto">
          <a:xfrm flipV="1">
            <a:off x="5786438" y="2301875"/>
            <a:ext cx="0" cy="2243138"/>
          </a:xfrm>
          <a:prstGeom prst="line">
            <a:avLst/>
          </a:prstGeom>
          <a:noFill/>
          <a:ln w="9525">
            <a:solidFill>
              <a:schemeClr val="tx1"/>
            </a:solidFill>
            <a:round/>
            <a:headEnd/>
            <a:tailEnd type="triangle" w="med" len="med"/>
          </a:ln>
        </p:spPr>
        <p:txBody>
          <a:bodyPr/>
          <a:lstStyle/>
          <a:p>
            <a:endParaRPr lang="en-US"/>
          </a:p>
        </p:txBody>
      </p:sp>
      <p:sp>
        <p:nvSpPr>
          <p:cNvPr id="1421347" name="Line 35"/>
          <p:cNvSpPr>
            <a:spLocks noChangeShapeType="1"/>
          </p:cNvSpPr>
          <p:nvPr/>
        </p:nvSpPr>
        <p:spPr bwMode="auto">
          <a:xfrm>
            <a:off x="5641975" y="4429125"/>
            <a:ext cx="3033713" cy="0"/>
          </a:xfrm>
          <a:prstGeom prst="line">
            <a:avLst/>
          </a:prstGeom>
          <a:noFill/>
          <a:ln w="9525">
            <a:solidFill>
              <a:schemeClr val="tx1"/>
            </a:solidFill>
            <a:round/>
            <a:headEnd/>
            <a:tailEnd type="triangle" w="med" len="med"/>
          </a:ln>
        </p:spPr>
        <p:txBody>
          <a:bodyPr/>
          <a:lstStyle/>
          <a:p>
            <a:endParaRPr lang="en-US"/>
          </a:p>
        </p:txBody>
      </p:sp>
      <p:sp>
        <p:nvSpPr>
          <p:cNvPr id="1421348" name="Text Box 36"/>
          <p:cNvSpPr txBox="1">
            <a:spLocks noChangeArrowheads="1"/>
          </p:cNvSpPr>
          <p:nvPr/>
        </p:nvSpPr>
        <p:spPr bwMode="auto">
          <a:xfrm rot="-5400000">
            <a:off x="4968081" y="3080544"/>
            <a:ext cx="1373188" cy="457200"/>
          </a:xfrm>
          <a:prstGeom prst="rect">
            <a:avLst/>
          </a:prstGeom>
          <a:noFill/>
          <a:ln w="9525">
            <a:noFill/>
            <a:miter lim="800000"/>
            <a:headEnd/>
            <a:tailEnd/>
          </a:ln>
        </p:spPr>
        <p:txBody>
          <a:bodyPr>
            <a:spAutoFit/>
          </a:bodyPr>
          <a:lstStyle/>
          <a:p>
            <a:pPr>
              <a:spcBef>
                <a:spcPct val="50000"/>
              </a:spcBef>
            </a:pPr>
            <a:r>
              <a:rPr lang="en-US" sz="2400">
                <a:solidFill>
                  <a:schemeClr val="accent2"/>
                </a:solidFill>
                <a:latin typeface="Arial" pitchFamily="34" charset="0"/>
              </a:rPr>
              <a:t>SPACE</a:t>
            </a:r>
          </a:p>
        </p:txBody>
      </p:sp>
      <p:sp>
        <p:nvSpPr>
          <p:cNvPr id="1421349" name="Text Box 37"/>
          <p:cNvSpPr txBox="1">
            <a:spLocks noChangeArrowheads="1"/>
          </p:cNvSpPr>
          <p:nvPr/>
        </p:nvSpPr>
        <p:spPr bwMode="auto">
          <a:xfrm>
            <a:off x="6745288" y="4400550"/>
            <a:ext cx="971550" cy="457200"/>
          </a:xfrm>
          <a:prstGeom prst="rect">
            <a:avLst/>
          </a:prstGeom>
          <a:noFill/>
          <a:ln w="9525">
            <a:noFill/>
            <a:miter lim="800000"/>
            <a:headEnd/>
            <a:tailEnd/>
          </a:ln>
        </p:spPr>
        <p:txBody>
          <a:bodyPr>
            <a:spAutoFit/>
          </a:bodyPr>
          <a:lstStyle/>
          <a:p>
            <a:pPr>
              <a:spcBef>
                <a:spcPct val="50000"/>
              </a:spcBef>
            </a:pPr>
            <a:r>
              <a:rPr lang="en-US" sz="2400">
                <a:solidFill>
                  <a:schemeClr val="accent2"/>
                </a:solidFill>
                <a:latin typeface="Arial" pitchFamily="34" charset="0"/>
              </a:rPr>
              <a:t>TIME</a:t>
            </a:r>
          </a:p>
        </p:txBody>
      </p:sp>
      <p:sp>
        <p:nvSpPr>
          <p:cNvPr id="1421350" name="Text Box 38"/>
          <p:cNvSpPr txBox="1">
            <a:spLocks noChangeArrowheads="1"/>
          </p:cNvSpPr>
          <p:nvPr/>
        </p:nvSpPr>
        <p:spPr bwMode="auto">
          <a:xfrm>
            <a:off x="5818188" y="2319338"/>
            <a:ext cx="439737"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rPr>
              <a:t>d</a:t>
            </a:r>
          </a:p>
        </p:txBody>
      </p:sp>
      <p:sp>
        <p:nvSpPr>
          <p:cNvPr id="1421351" name="Text Box 39"/>
          <p:cNvSpPr txBox="1">
            <a:spLocks noChangeArrowheads="1"/>
          </p:cNvSpPr>
          <p:nvPr/>
        </p:nvSpPr>
        <p:spPr bwMode="auto">
          <a:xfrm>
            <a:off x="7788275" y="2317750"/>
            <a:ext cx="439738"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rPr>
              <a:t>u</a:t>
            </a:r>
          </a:p>
        </p:txBody>
      </p:sp>
      <p:sp>
        <p:nvSpPr>
          <p:cNvPr id="1421352" name="Text Box 40"/>
          <p:cNvSpPr txBox="1">
            <a:spLocks noChangeArrowheads="1"/>
          </p:cNvSpPr>
          <p:nvPr/>
        </p:nvSpPr>
        <p:spPr bwMode="auto">
          <a:xfrm>
            <a:off x="7959725" y="4022337"/>
            <a:ext cx="577850"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rPr>
              <a:t>e</a:t>
            </a:r>
            <a:r>
              <a:rPr lang="en-US" sz="2400" baseline="30000">
                <a:latin typeface="Arial" pitchFamily="34" charset="0"/>
              </a:rPr>
              <a:t>-</a:t>
            </a:r>
            <a:endParaRPr lang="en-US" sz="2400">
              <a:latin typeface="Arial" pitchFamily="34" charset="0"/>
            </a:endParaRPr>
          </a:p>
        </p:txBody>
      </p:sp>
      <p:sp>
        <p:nvSpPr>
          <p:cNvPr id="1421353" name="Text Box 41"/>
          <p:cNvSpPr txBox="1">
            <a:spLocks noChangeArrowheads="1"/>
          </p:cNvSpPr>
          <p:nvPr/>
        </p:nvSpPr>
        <p:spPr bwMode="auto">
          <a:xfrm>
            <a:off x="7927975" y="2820600"/>
            <a:ext cx="612775"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sym typeface="Symbol" pitchFamily="18" charset="2"/>
              </a:rPr>
              <a:t></a:t>
            </a:r>
            <a:r>
              <a:rPr lang="en-US" sz="2400" baseline="-25000">
                <a:latin typeface="Arial" pitchFamily="34" charset="0"/>
                <a:sym typeface="Symbol" pitchFamily="18" charset="2"/>
              </a:rPr>
              <a:t>e</a:t>
            </a:r>
            <a:endParaRPr lang="en-US" sz="2400">
              <a:latin typeface="Arial" pitchFamily="34" charset="0"/>
              <a:sym typeface="Symbol" pitchFamily="18" charset="2"/>
            </a:endParaRPr>
          </a:p>
        </p:txBody>
      </p:sp>
      <p:sp>
        <p:nvSpPr>
          <p:cNvPr id="1421354" name="Text Box 42"/>
          <p:cNvSpPr txBox="1">
            <a:spLocks noChangeArrowheads="1"/>
          </p:cNvSpPr>
          <p:nvPr/>
        </p:nvSpPr>
        <p:spPr bwMode="auto">
          <a:xfrm>
            <a:off x="7280275" y="3036888"/>
            <a:ext cx="708025"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sym typeface="Symbol" pitchFamily="18" charset="2"/>
              </a:rPr>
              <a:t>W</a:t>
            </a:r>
            <a:r>
              <a:rPr lang="en-US" sz="2400" baseline="30000">
                <a:latin typeface="Arial" pitchFamily="34" charset="0"/>
                <a:sym typeface="Symbol" pitchFamily="18" charset="2"/>
              </a:rPr>
              <a:t>-</a:t>
            </a:r>
            <a:endParaRPr lang="en-US" sz="2400">
              <a:latin typeface="Arial" pitchFamily="34" charset="0"/>
              <a:sym typeface="Symbol" pitchFamily="18" charset="2"/>
            </a:endParaRPr>
          </a:p>
        </p:txBody>
      </p:sp>
      <p:sp>
        <p:nvSpPr>
          <p:cNvPr id="1421355" name="Line 43"/>
          <p:cNvSpPr>
            <a:spLocks noChangeShapeType="1"/>
          </p:cNvSpPr>
          <p:nvPr/>
        </p:nvSpPr>
        <p:spPr bwMode="auto">
          <a:xfrm>
            <a:off x="8037952" y="2966650"/>
            <a:ext cx="138112" cy="0"/>
          </a:xfrm>
          <a:prstGeom prst="line">
            <a:avLst/>
          </a:prstGeom>
          <a:noFill/>
          <a:ln w="19050">
            <a:solidFill>
              <a:schemeClr val="tx1"/>
            </a:solidFill>
            <a:round/>
            <a:headEnd/>
            <a:tailEnd/>
          </a:ln>
        </p:spPr>
        <p:txBody>
          <a:bodyPr/>
          <a:lstStyle/>
          <a:p>
            <a:endParaRPr lang="en-US"/>
          </a:p>
        </p:txBody>
      </p:sp>
      <p:sp>
        <p:nvSpPr>
          <p:cNvPr id="1421356" name="Line 44"/>
          <p:cNvSpPr>
            <a:spLocks noChangeShapeType="1"/>
          </p:cNvSpPr>
          <p:nvPr/>
        </p:nvSpPr>
        <p:spPr bwMode="auto">
          <a:xfrm>
            <a:off x="6089650" y="2233613"/>
            <a:ext cx="838200" cy="685800"/>
          </a:xfrm>
          <a:prstGeom prst="line">
            <a:avLst/>
          </a:prstGeom>
          <a:noFill/>
          <a:ln w="28575">
            <a:solidFill>
              <a:srgbClr val="CC0000"/>
            </a:solidFill>
            <a:round/>
            <a:headEnd/>
            <a:tailEnd type="triangle" w="med" len="med"/>
          </a:ln>
        </p:spPr>
        <p:txBody>
          <a:bodyPr/>
          <a:lstStyle/>
          <a:p>
            <a:endParaRPr lang="en-US"/>
          </a:p>
        </p:txBody>
      </p:sp>
      <p:sp>
        <p:nvSpPr>
          <p:cNvPr id="1421357" name="Line 45"/>
          <p:cNvSpPr>
            <a:spLocks noChangeShapeType="1"/>
          </p:cNvSpPr>
          <p:nvPr/>
        </p:nvSpPr>
        <p:spPr bwMode="auto">
          <a:xfrm flipV="1">
            <a:off x="6927850" y="2309813"/>
            <a:ext cx="914400" cy="609600"/>
          </a:xfrm>
          <a:prstGeom prst="line">
            <a:avLst/>
          </a:prstGeom>
          <a:noFill/>
          <a:ln w="28575">
            <a:solidFill>
              <a:srgbClr val="CC0000"/>
            </a:solidFill>
            <a:round/>
            <a:headEnd/>
            <a:tailEnd type="triangle" w="med" len="med"/>
          </a:ln>
        </p:spPr>
        <p:txBody>
          <a:bodyPr/>
          <a:lstStyle/>
          <a:p>
            <a:endParaRPr lang="en-US"/>
          </a:p>
        </p:txBody>
      </p:sp>
      <p:sp>
        <p:nvSpPr>
          <p:cNvPr id="1421358" name="Text Box 46"/>
          <p:cNvSpPr txBox="1">
            <a:spLocks noChangeArrowheads="1"/>
          </p:cNvSpPr>
          <p:nvPr/>
        </p:nvSpPr>
        <p:spPr bwMode="auto">
          <a:xfrm>
            <a:off x="5807075" y="2052638"/>
            <a:ext cx="439738" cy="457200"/>
          </a:xfrm>
          <a:prstGeom prst="rect">
            <a:avLst/>
          </a:prstGeom>
          <a:noFill/>
          <a:ln w="9525">
            <a:noFill/>
            <a:miter lim="800000"/>
            <a:headEnd/>
            <a:tailEnd/>
          </a:ln>
        </p:spPr>
        <p:txBody>
          <a:bodyPr>
            <a:spAutoFit/>
          </a:bodyPr>
          <a:lstStyle/>
          <a:p>
            <a:pPr>
              <a:spcBef>
                <a:spcPct val="50000"/>
              </a:spcBef>
            </a:pPr>
            <a:r>
              <a:rPr lang="en-US" sz="2400">
                <a:solidFill>
                  <a:srgbClr val="CC0000"/>
                </a:solidFill>
                <a:latin typeface="Arial" pitchFamily="34" charset="0"/>
              </a:rPr>
              <a:t>d</a:t>
            </a:r>
          </a:p>
        </p:txBody>
      </p:sp>
      <p:sp>
        <p:nvSpPr>
          <p:cNvPr id="1421359" name="Text Box 47"/>
          <p:cNvSpPr txBox="1">
            <a:spLocks noChangeArrowheads="1"/>
          </p:cNvSpPr>
          <p:nvPr/>
        </p:nvSpPr>
        <p:spPr bwMode="auto">
          <a:xfrm>
            <a:off x="7791450" y="2085975"/>
            <a:ext cx="439738" cy="457200"/>
          </a:xfrm>
          <a:prstGeom prst="rect">
            <a:avLst/>
          </a:prstGeom>
          <a:noFill/>
          <a:ln w="9525">
            <a:noFill/>
            <a:miter lim="800000"/>
            <a:headEnd/>
            <a:tailEnd/>
          </a:ln>
        </p:spPr>
        <p:txBody>
          <a:bodyPr>
            <a:spAutoFit/>
          </a:bodyPr>
          <a:lstStyle/>
          <a:p>
            <a:pPr>
              <a:spcBef>
                <a:spcPct val="50000"/>
              </a:spcBef>
            </a:pPr>
            <a:r>
              <a:rPr lang="en-US" sz="2400">
                <a:solidFill>
                  <a:srgbClr val="CC0000"/>
                </a:solidFill>
                <a:latin typeface="Arial" pitchFamily="34" charset="0"/>
              </a:rPr>
              <a:t>d</a:t>
            </a:r>
          </a:p>
        </p:txBody>
      </p:sp>
      <p:sp>
        <p:nvSpPr>
          <p:cNvPr id="1421360" name="Line 48"/>
          <p:cNvSpPr>
            <a:spLocks noChangeShapeType="1"/>
          </p:cNvSpPr>
          <p:nvPr/>
        </p:nvSpPr>
        <p:spPr bwMode="auto">
          <a:xfrm>
            <a:off x="6088063" y="2020888"/>
            <a:ext cx="838200" cy="685800"/>
          </a:xfrm>
          <a:prstGeom prst="line">
            <a:avLst/>
          </a:prstGeom>
          <a:noFill/>
          <a:ln w="28575">
            <a:solidFill>
              <a:srgbClr val="CC0000"/>
            </a:solidFill>
            <a:round/>
            <a:headEnd/>
            <a:tailEnd type="triangle" w="med" len="med"/>
          </a:ln>
        </p:spPr>
        <p:txBody>
          <a:bodyPr/>
          <a:lstStyle/>
          <a:p>
            <a:endParaRPr lang="en-US"/>
          </a:p>
        </p:txBody>
      </p:sp>
      <p:sp>
        <p:nvSpPr>
          <p:cNvPr id="1421361" name="Line 49"/>
          <p:cNvSpPr>
            <a:spLocks noChangeShapeType="1"/>
          </p:cNvSpPr>
          <p:nvPr/>
        </p:nvSpPr>
        <p:spPr bwMode="auto">
          <a:xfrm flipV="1">
            <a:off x="6926263" y="2097088"/>
            <a:ext cx="914400" cy="609600"/>
          </a:xfrm>
          <a:prstGeom prst="line">
            <a:avLst/>
          </a:prstGeom>
          <a:noFill/>
          <a:ln w="28575">
            <a:solidFill>
              <a:srgbClr val="CC0000"/>
            </a:solidFill>
            <a:round/>
            <a:headEnd/>
            <a:tailEnd type="triangle" w="med" len="med"/>
          </a:ln>
        </p:spPr>
        <p:txBody>
          <a:bodyPr/>
          <a:lstStyle/>
          <a:p>
            <a:endParaRPr lang="en-US"/>
          </a:p>
        </p:txBody>
      </p:sp>
      <p:sp>
        <p:nvSpPr>
          <p:cNvPr id="1421362" name="Text Box 50"/>
          <p:cNvSpPr txBox="1">
            <a:spLocks noChangeArrowheads="1"/>
          </p:cNvSpPr>
          <p:nvPr/>
        </p:nvSpPr>
        <p:spPr bwMode="auto">
          <a:xfrm>
            <a:off x="5802313" y="1779588"/>
            <a:ext cx="439737" cy="457200"/>
          </a:xfrm>
          <a:prstGeom prst="rect">
            <a:avLst/>
          </a:prstGeom>
          <a:noFill/>
          <a:ln w="9525">
            <a:noFill/>
            <a:miter lim="800000"/>
            <a:headEnd/>
            <a:tailEnd/>
          </a:ln>
        </p:spPr>
        <p:txBody>
          <a:bodyPr>
            <a:spAutoFit/>
          </a:bodyPr>
          <a:lstStyle/>
          <a:p>
            <a:pPr>
              <a:spcBef>
                <a:spcPct val="50000"/>
              </a:spcBef>
            </a:pPr>
            <a:r>
              <a:rPr lang="en-US" sz="2400">
                <a:solidFill>
                  <a:srgbClr val="CC0000"/>
                </a:solidFill>
                <a:latin typeface="Arial" pitchFamily="34" charset="0"/>
              </a:rPr>
              <a:t>u</a:t>
            </a:r>
          </a:p>
        </p:txBody>
      </p:sp>
      <p:sp>
        <p:nvSpPr>
          <p:cNvPr id="1421363" name="Text Box 51"/>
          <p:cNvSpPr txBox="1">
            <a:spLocks noChangeArrowheads="1"/>
          </p:cNvSpPr>
          <p:nvPr/>
        </p:nvSpPr>
        <p:spPr bwMode="auto">
          <a:xfrm>
            <a:off x="7786688" y="1822450"/>
            <a:ext cx="439737" cy="457200"/>
          </a:xfrm>
          <a:prstGeom prst="rect">
            <a:avLst/>
          </a:prstGeom>
          <a:noFill/>
          <a:ln w="9525">
            <a:noFill/>
            <a:miter lim="800000"/>
            <a:headEnd/>
            <a:tailEnd/>
          </a:ln>
        </p:spPr>
        <p:txBody>
          <a:bodyPr>
            <a:spAutoFit/>
          </a:bodyPr>
          <a:lstStyle/>
          <a:p>
            <a:pPr>
              <a:spcBef>
                <a:spcPct val="50000"/>
              </a:spcBef>
            </a:pPr>
            <a:r>
              <a:rPr lang="en-US" sz="2400">
                <a:solidFill>
                  <a:srgbClr val="CC0000"/>
                </a:solidFill>
                <a:latin typeface="Arial" pitchFamily="34" charset="0"/>
              </a:rPr>
              <a:t>u</a:t>
            </a:r>
          </a:p>
        </p:txBody>
      </p:sp>
      <p:sp>
        <p:nvSpPr>
          <p:cNvPr id="1421364" name="Text Box 52"/>
          <p:cNvSpPr txBox="1">
            <a:spLocks noChangeArrowheads="1"/>
          </p:cNvSpPr>
          <p:nvPr/>
        </p:nvSpPr>
        <p:spPr bwMode="auto">
          <a:xfrm>
            <a:off x="6096827" y="1587669"/>
            <a:ext cx="377825" cy="584775"/>
          </a:xfrm>
          <a:prstGeom prst="rect">
            <a:avLst/>
          </a:prstGeom>
          <a:noFill/>
          <a:ln w="9525">
            <a:noFill/>
            <a:miter lim="800000"/>
            <a:headEnd/>
            <a:tailEnd/>
          </a:ln>
        </p:spPr>
        <p:txBody>
          <a:bodyPr>
            <a:spAutoFit/>
          </a:bodyPr>
          <a:lstStyle/>
          <a:p>
            <a:pPr>
              <a:spcBef>
                <a:spcPct val="50000"/>
              </a:spcBef>
            </a:pPr>
            <a:r>
              <a:rPr lang="en-US" sz="3200" dirty="0">
                <a:solidFill>
                  <a:schemeClr val="accent6"/>
                </a:solidFill>
                <a:latin typeface="Arial" pitchFamily="34" charset="0"/>
                <a:sym typeface="Symbol" pitchFamily="18" charset="2"/>
              </a:rPr>
              <a:t>n</a:t>
            </a:r>
          </a:p>
        </p:txBody>
      </p:sp>
      <p:sp>
        <p:nvSpPr>
          <p:cNvPr id="1421365" name="Text Box 53"/>
          <p:cNvSpPr txBox="1">
            <a:spLocks noChangeArrowheads="1"/>
          </p:cNvSpPr>
          <p:nvPr/>
        </p:nvSpPr>
        <p:spPr bwMode="auto">
          <a:xfrm>
            <a:off x="7418878" y="1581319"/>
            <a:ext cx="377825" cy="584775"/>
          </a:xfrm>
          <a:prstGeom prst="rect">
            <a:avLst/>
          </a:prstGeom>
          <a:noFill/>
          <a:ln w="9525">
            <a:noFill/>
            <a:miter lim="800000"/>
            <a:headEnd/>
            <a:tailEnd/>
          </a:ln>
        </p:spPr>
        <p:txBody>
          <a:bodyPr>
            <a:spAutoFit/>
          </a:bodyPr>
          <a:lstStyle/>
          <a:p>
            <a:pPr>
              <a:spcBef>
                <a:spcPct val="50000"/>
              </a:spcBef>
            </a:pPr>
            <a:r>
              <a:rPr lang="en-US" sz="3200">
                <a:solidFill>
                  <a:schemeClr val="accent6"/>
                </a:solidFill>
                <a:latin typeface="Arial" pitchFamily="34" charset="0"/>
                <a:sym typeface="Symbol" pitchFamily="18" charset="2"/>
              </a:rPr>
              <a:t>p</a:t>
            </a:r>
          </a:p>
        </p:txBody>
      </p:sp>
      <p:sp>
        <p:nvSpPr>
          <p:cNvPr id="1421366" name="Text Box 54"/>
          <p:cNvSpPr txBox="1">
            <a:spLocks noChangeArrowheads="1"/>
          </p:cNvSpPr>
          <p:nvPr/>
        </p:nvSpPr>
        <p:spPr bwMode="auto">
          <a:xfrm>
            <a:off x="5767757" y="4868204"/>
            <a:ext cx="3186943" cy="584775"/>
          </a:xfrm>
          <a:prstGeom prst="rect">
            <a:avLst/>
          </a:prstGeom>
          <a:noFill/>
          <a:ln w="9525">
            <a:noFill/>
            <a:miter lim="800000"/>
            <a:headEnd/>
            <a:tailEnd/>
          </a:ln>
        </p:spPr>
        <p:txBody>
          <a:bodyPr wrap="square">
            <a:spAutoFit/>
          </a:bodyPr>
          <a:lstStyle/>
          <a:p>
            <a:pPr>
              <a:spcBef>
                <a:spcPct val="50000"/>
              </a:spcBef>
            </a:pPr>
            <a:r>
              <a:rPr lang="en-US" sz="3200" dirty="0">
                <a:solidFill>
                  <a:schemeClr val="accent2"/>
                </a:solidFill>
                <a:latin typeface="Arial" pitchFamily="34" charset="0"/>
              </a:rPr>
              <a:t>n </a:t>
            </a:r>
            <a:r>
              <a:rPr lang="en-US" sz="3200" dirty="0">
                <a:solidFill>
                  <a:schemeClr val="accent2"/>
                </a:solidFill>
                <a:latin typeface="Arial" pitchFamily="34" charset="0"/>
                <a:sym typeface="Symbol" pitchFamily="18" charset="2"/>
              </a:rPr>
              <a:t> p + e</a:t>
            </a:r>
            <a:r>
              <a:rPr lang="en-US" sz="3200" baseline="30000" dirty="0">
                <a:solidFill>
                  <a:schemeClr val="accent2"/>
                </a:solidFill>
                <a:latin typeface="Arial" pitchFamily="34" charset="0"/>
                <a:sym typeface="Symbol" pitchFamily="18" charset="2"/>
              </a:rPr>
              <a:t>-</a:t>
            </a:r>
            <a:r>
              <a:rPr lang="en-US" sz="3200" dirty="0">
                <a:solidFill>
                  <a:schemeClr val="accent2"/>
                </a:solidFill>
                <a:latin typeface="Arial" pitchFamily="34" charset="0"/>
                <a:sym typeface="Symbol" pitchFamily="18" charset="2"/>
              </a:rPr>
              <a:t> + </a:t>
            </a:r>
            <a:r>
              <a:rPr lang="en-US" sz="3200" baseline="-25000" dirty="0">
                <a:solidFill>
                  <a:schemeClr val="accent2"/>
                </a:solidFill>
                <a:latin typeface="Arial" pitchFamily="34" charset="0"/>
                <a:sym typeface="Symbol" pitchFamily="18" charset="2"/>
              </a:rPr>
              <a:t>e</a:t>
            </a:r>
          </a:p>
        </p:txBody>
      </p:sp>
      <p:sp>
        <p:nvSpPr>
          <p:cNvPr id="1421367" name="Line 55"/>
          <p:cNvSpPr>
            <a:spLocks noChangeShapeType="1"/>
          </p:cNvSpPr>
          <p:nvPr/>
        </p:nvSpPr>
        <p:spPr bwMode="auto">
          <a:xfrm>
            <a:off x="8180321" y="5017429"/>
            <a:ext cx="192088" cy="0"/>
          </a:xfrm>
          <a:prstGeom prst="line">
            <a:avLst/>
          </a:prstGeom>
          <a:noFill/>
          <a:ln w="28575">
            <a:solidFill>
              <a:schemeClr val="accent2"/>
            </a:solidFill>
            <a:round/>
            <a:headEnd/>
            <a:tailEn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21314">
                                            <p:txEl>
                                              <p:pRg st="0" end="0"/>
                                            </p:txEl>
                                          </p:spTgt>
                                        </p:tgtEl>
                                        <p:attrNameLst>
                                          <p:attrName>style.visibility</p:attrName>
                                        </p:attrNameLst>
                                      </p:cBhvr>
                                      <p:to>
                                        <p:strVal val="visible"/>
                                      </p:to>
                                    </p:set>
                                    <p:anim calcmode="lin" valueType="num">
                                      <p:cBhvr additive="base">
                                        <p:cTn id="7" dur="500" fill="hold"/>
                                        <p:tgtEl>
                                          <p:spTgt spid="14213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2131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1421342"/>
                                        </p:tgtEl>
                                        <p:attrNameLst>
                                          <p:attrName>style.visibility</p:attrName>
                                        </p:attrNameLst>
                                      </p:cBhvr>
                                      <p:to>
                                        <p:strVal val="visible"/>
                                      </p:to>
                                    </p:set>
                                    <p:animEffect transition="in" filter="wipe(up)">
                                      <p:cBhvr>
                                        <p:cTn id="13" dur="3000"/>
                                        <p:tgtEl>
                                          <p:spTgt spid="1421342"/>
                                        </p:tgtEl>
                                      </p:cBhvr>
                                    </p:animEffect>
                                  </p:childTnLst>
                                </p:cTn>
                              </p:par>
                            </p:childTnLst>
                          </p:cTn>
                        </p:par>
                        <p:par>
                          <p:cTn id="14" fill="hold">
                            <p:stCondLst>
                              <p:cond delay="3000"/>
                            </p:stCondLst>
                            <p:childTnLst>
                              <p:par>
                                <p:cTn id="15" presetID="22" presetClass="entr" presetSubtype="8" fill="hold" grpId="0" nodeType="afterEffect">
                                  <p:stCondLst>
                                    <p:cond delay="0"/>
                                  </p:stCondLst>
                                  <p:childTnLst>
                                    <p:set>
                                      <p:cBhvr>
                                        <p:cTn id="16" dur="1" fill="hold">
                                          <p:stCondLst>
                                            <p:cond delay="0"/>
                                          </p:stCondLst>
                                        </p:cTn>
                                        <p:tgtEl>
                                          <p:spTgt spid="1421341"/>
                                        </p:tgtEl>
                                        <p:attrNameLst>
                                          <p:attrName>style.visibility</p:attrName>
                                        </p:attrNameLst>
                                      </p:cBhvr>
                                      <p:to>
                                        <p:strVal val="visible"/>
                                      </p:to>
                                    </p:set>
                                    <p:animEffect transition="in" filter="wipe(left)">
                                      <p:cBhvr>
                                        <p:cTn id="17" dur="2000"/>
                                        <p:tgtEl>
                                          <p:spTgt spid="1421341"/>
                                        </p:tgtEl>
                                      </p:cBhvr>
                                    </p:animEffect>
                                  </p:childTnLst>
                                  <p:subTnLst>
                                    <p:audio>
                                      <p:cMediaNode>
                                        <p:cTn display="0" masterRel="sameClick">
                                          <p:stCondLst>
                                            <p:cond evt="begin" delay="0">
                                              <p:tn val="15"/>
                                            </p:cond>
                                          </p:stCondLst>
                                          <p:endCondLst>
                                            <p:cond evt="onStopAudio" delay="0">
                                              <p:tgtEl>
                                                <p:sldTgt/>
                                              </p:tgtEl>
                                            </p:cond>
                                          </p:endCondLst>
                                        </p:cTn>
                                        <p:tgtEl>
                                          <p:sndTgt r:embed="rId5" name="chimes.wav"/>
                                        </p:tgtEl>
                                      </p:cMediaNode>
                                    </p:audio>
                                  </p:subTnLst>
                                </p:cTn>
                              </p:par>
                              <p:par>
                                <p:cTn id="18" presetID="22" presetClass="entr" presetSubtype="4" fill="hold" grpId="0" nodeType="withEffect">
                                  <p:stCondLst>
                                    <p:cond delay="0"/>
                                  </p:stCondLst>
                                  <p:childTnLst>
                                    <p:set>
                                      <p:cBhvr>
                                        <p:cTn id="19" dur="1" fill="hold">
                                          <p:stCondLst>
                                            <p:cond delay="0"/>
                                          </p:stCondLst>
                                        </p:cTn>
                                        <p:tgtEl>
                                          <p:spTgt spid="1421345"/>
                                        </p:tgtEl>
                                        <p:attrNameLst>
                                          <p:attrName>style.visibility</p:attrName>
                                        </p:attrNameLst>
                                      </p:cBhvr>
                                      <p:to>
                                        <p:strVal val="visible"/>
                                      </p:to>
                                    </p:set>
                                    <p:animEffect transition="in" filter="wipe(down)">
                                      <p:cBhvr>
                                        <p:cTn id="20" dur="3000"/>
                                        <p:tgtEl>
                                          <p:spTgt spid="1421345"/>
                                        </p:tgtEl>
                                      </p:cBhvr>
                                    </p:animEffect>
                                  </p:childTnLst>
                                </p:cTn>
                              </p:par>
                            </p:childTnLst>
                          </p:cTn>
                        </p:par>
                        <p:par>
                          <p:cTn id="21" fill="hold">
                            <p:stCondLst>
                              <p:cond delay="6000"/>
                            </p:stCondLst>
                            <p:childTnLst>
                              <p:par>
                                <p:cTn id="22" presetID="22" presetClass="entr" presetSubtype="1" fill="hold" grpId="0" nodeType="afterEffect">
                                  <p:stCondLst>
                                    <p:cond delay="0"/>
                                  </p:stCondLst>
                                  <p:childTnLst>
                                    <p:set>
                                      <p:cBhvr>
                                        <p:cTn id="23" dur="1" fill="hold">
                                          <p:stCondLst>
                                            <p:cond delay="0"/>
                                          </p:stCondLst>
                                        </p:cTn>
                                        <p:tgtEl>
                                          <p:spTgt spid="1421344"/>
                                        </p:tgtEl>
                                        <p:attrNameLst>
                                          <p:attrName>style.visibility</p:attrName>
                                        </p:attrNameLst>
                                      </p:cBhvr>
                                      <p:to>
                                        <p:strVal val="visible"/>
                                      </p:to>
                                    </p:set>
                                    <p:animEffect transition="in" filter="wipe(up)">
                                      <p:cBhvr>
                                        <p:cTn id="24" dur="3000"/>
                                        <p:tgtEl>
                                          <p:spTgt spid="1421344"/>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421343"/>
                                        </p:tgtEl>
                                        <p:attrNameLst>
                                          <p:attrName>style.visibility</p:attrName>
                                        </p:attrNameLst>
                                      </p:cBhvr>
                                      <p:to>
                                        <p:strVal val="visible"/>
                                      </p:to>
                                    </p:set>
                                    <p:animEffect transition="in" filter="wipe(down)">
                                      <p:cBhvr>
                                        <p:cTn id="27" dur="3000"/>
                                        <p:tgtEl>
                                          <p:spTgt spid="1421343"/>
                                        </p:tgtEl>
                                      </p:cBhvr>
                                    </p:animEffect>
                                  </p:childTnLst>
                                </p:cTn>
                              </p:par>
                            </p:childTnLst>
                          </p:cTn>
                        </p:par>
                        <p:par>
                          <p:cTn id="28" fill="hold">
                            <p:stCondLst>
                              <p:cond delay="9000"/>
                            </p:stCondLst>
                            <p:childTnLst>
                              <p:par>
                                <p:cTn id="29" presetID="22" presetClass="entr" presetSubtype="4" fill="hold" grpId="0" nodeType="afterEffect">
                                  <p:stCondLst>
                                    <p:cond delay="0"/>
                                  </p:stCondLst>
                                  <p:childTnLst>
                                    <p:set>
                                      <p:cBhvr>
                                        <p:cTn id="30" dur="1" fill="hold">
                                          <p:stCondLst>
                                            <p:cond delay="0"/>
                                          </p:stCondLst>
                                        </p:cTn>
                                        <p:tgtEl>
                                          <p:spTgt spid="1421346"/>
                                        </p:tgtEl>
                                        <p:attrNameLst>
                                          <p:attrName>style.visibility</p:attrName>
                                        </p:attrNameLst>
                                      </p:cBhvr>
                                      <p:to>
                                        <p:strVal val="visible"/>
                                      </p:to>
                                    </p:set>
                                    <p:animEffect transition="in" filter="wipe(down)">
                                      <p:cBhvr>
                                        <p:cTn id="31" dur="2000"/>
                                        <p:tgtEl>
                                          <p:spTgt spid="142134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21347"/>
                                        </p:tgtEl>
                                        <p:attrNameLst>
                                          <p:attrName>style.visibility</p:attrName>
                                        </p:attrNameLst>
                                      </p:cBhvr>
                                      <p:to>
                                        <p:strVal val="visible"/>
                                      </p:to>
                                    </p:set>
                                    <p:animEffect transition="in" filter="wipe(left)">
                                      <p:cBhvr>
                                        <p:cTn id="34" dur="2000"/>
                                        <p:tgtEl>
                                          <p:spTgt spid="1421347"/>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421348"/>
                                        </p:tgtEl>
                                        <p:attrNameLst>
                                          <p:attrName>style.visibility</p:attrName>
                                        </p:attrNameLst>
                                      </p:cBhvr>
                                      <p:to>
                                        <p:strVal val="visible"/>
                                      </p:to>
                                    </p:set>
                                    <p:animEffect transition="in" filter="wipe(down)">
                                      <p:cBhvr>
                                        <p:cTn id="37" dur="2000"/>
                                        <p:tgtEl>
                                          <p:spTgt spid="1421348"/>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421349"/>
                                        </p:tgtEl>
                                        <p:attrNameLst>
                                          <p:attrName>style.visibility</p:attrName>
                                        </p:attrNameLst>
                                      </p:cBhvr>
                                      <p:to>
                                        <p:strVal val="visible"/>
                                      </p:to>
                                    </p:set>
                                    <p:animEffect transition="in" filter="wipe(left)">
                                      <p:cBhvr>
                                        <p:cTn id="40" dur="2000"/>
                                        <p:tgtEl>
                                          <p:spTgt spid="1421349"/>
                                        </p:tgtEl>
                                      </p:cBhvr>
                                    </p:animEffect>
                                  </p:childTnLst>
                                </p:cTn>
                              </p:par>
                            </p:childTnLst>
                          </p:cTn>
                        </p:par>
                        <p:par>
                          <p:cTn id="41" fill="hold">
                            <p:stCondLst>
                              <p:cond delay="11000"/>
                            </p:stCondLst>
                            <p:childTnLst>
                              <p:par>
                                <p:cTn id="42" presetID="10" presetClass="entr" presetSubtype="0" fill="hold" grpId="0" nodeType="afterEffect">
                                  <p:stCondLst>
                                    <p:cond delay="0"/>
                                  </p:stCondLst>
                                  <p:childTnLst>
                                    <p:set>
                                      <p:cBhvr>
                                        <p:cTn id="43" dur="1" fill="hold">
                                          <p:stCondLst>
                                            <p:cond delay="0"/>
                                          </p:stCondLst>
                                        </p:cTn>
                                        <p:tgtEl>
                                          <p:spTgt spid="1421350"/>
                                        </p:tgtEl>
                                        <p:attrNameLst>
                                          <p:attrName>style.visibility</p:attrName>
                                        </p:attrNameLst>
                                      </p:cBhvr>
                                      <p:to>
                                        <p:strVal val="visible"/>
                                      </p:to>
                                    </p:set>
                                    <p:animEffect transition="in" filter="fade">
                                      <p:cBhvr>
                                        <p:cTn id="44" dur="2000"/>
                                        <p:tgtEl>
                                          <p:spTgt spid="142135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421351"/>
                                        </p:tgtEl>
                                        <p:attrNameLst>
                                          <p:attrName>style.visibility</p:attrName>
                                        </p:attrNameLst>
                                      </p:cBhvr>
                                      <p:to>
                                        <p:strVal val="visible"/>
                                      </p:to>
                                    </p:set>
                                    <p:animEffect transition="in" filter="fade">
                                      <p:cBhvr>
                                        <p:cTn id="47" dur="2000"/>
                                        <p:tgtEl>
                                          <p:spTgt spid="142135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421352"/>
                                        </p:tgtEl>
                                        <p:attrNameLst>
                                          <p:attrName>style.visibility</p:attrName>
                                        </p:attrNameLst>
                                      </p:cBhvr>
                                      <p:to>
                                        <p:strVal val="visible"/>
                                      </p:to>
                                    </p:set>
                                    <p:animEffect transition="in" filter="fade">
                                      <p:cBhvr>
                                        <p:cTn id="50" dur="2000"/>
                                        <p:tgtEl>
                                          <p:spTgt spid="142135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421353"/>
                                        </p:tgtEl>
                                        <p:attrNameLst>
                                          <p:attrName>style.visibility</p:attrName>
                                        </p:attrNameLst>
                                      </p:cBhvr>
                                      <p:to>
                                        <p:strVal val="visible"/>
                                      </p:to>
                                    </p:set>
                                    <p:animEffect transition="in" filter="fade">
                                      <p:cBhvr>
                                        <p:cTn id="53" dur="2000"/>
                                        <p:tgtEl>
                                          <p:spTgt spid="142135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421354"/>
                                        </p:tgtEl>
                                        <p:attrNameLst>
                                          <p:attrName>style.visibility</p:attrName>
                                        </p:attrNameLst>
                                      </p:cBhvr>
                                      <p:to>
                                        <p:strVal val="visible"/>
                                      </p:to>
                                    </p:set>
                                    <p:animEffect transition="in" filter="fade">
                                      <p:cBhvr>
                                        <p:cTn id="56" dur="2000"/>
                                        <p:tgtEl>
                                          <p:spTgt spid="142135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421355"/>
                                        </p:tgtEl>
                                        <p:attrNameLst>
                                          <p:attrName>style.visibility</p:attrName>
                                        </p:attrNameLst>
                                      </p:cBhvr>
                                      <p:to>
                                        <p:strVal val="visible"/>
                                      </p:to>
                                    </p:set>
                                    <p:animEffect transition="in" filter="fade">
                                      <p:cBhvr>
                                        <p:cTn id="59" dur="500"/>
                                        <p:tgtEl>
                                          <p:spTgt spid="1421355"/>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1421314">
                                            <p:txEl>
                                              <p:pRg st="1" end="1"/>
                                            </p:txEl>
                                          </p:spTgt>
                                        </p:tgtEl>
                                        <p:attrNameLst>
                                          <p:attrName>style.visibility</p:attrName>
                                        </p:attrNameLst>
                                      </p:cBhvr>
                                      <p:to>
                                        <p:strVal val="visible"/>
                                      </p:to>
                                    </p:set>
                                    <p:anim calcmode="lin" valueType="num">
                                      <p:cBhvr additive="base">
                                        <p:cTn id="64" dur="500" fill="hold"/>
                                        <p:tgtEl>
                                          <p:spTgt spid="1421314">
                                            <p:txEl>
                                              <p:pRg st="1" end="1"/>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142131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4" name="arrow.wav"/>
                                        </p:tgtEl>
                                      </p:cMediaNode>
                                    </p:audio>
                                  </p:sub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1421314">
                                            <p:txEl>
                                              <p:pRg st="2" end="2"/>
                                            </p:txEl>
                                          </p:spTgt>
                                        </p:tgtEl>
                                        <p:attrNameLst>
                                          <p:attrName>style.visibility</p:attrName>
                                        </p:attrNameLst>
                                      </p:cBhvr>
                                      <p:to>
                                        <p:strVal val="visible"/>
                                      </p:to>
                                    </p:set>
                                    <p:anim calcmode="lin" valueType="num">
                                      <p:cBhvr additive="base">
                                        <p:cTn id="70" dur="500" fill="hold"/>
                                        <p:tgtEl>
                                          <p:spTgt spid="1421314">
                                            <p:txEl>
                                              <p:pRg st="2" end="2"/>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142131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8"/>
                                            </p:cond>
                                          </p:stCondLst>
                                          <p:endCondLst>
                                            <p:cond evt="onStopAudio" delay="0">
                                              <p:tgtEl>
                                                <p:sldTgt/>
                                              </p:tgtEl>
                                            </p:cond>
                                          </p:endCondLst>
                                        </p:cTn>
                                        <p:tgtEl>
                                          <p:sndTgt r:embed="rId4" name="arrow.wav"/>
                                        </p:tgtEl>
                                      </p:cMediaNode>
                                    </p:audio>
                                  </p:subTnLst>
                                </p:cTn>
                              </p:par>
                            </p:childTnLst>
                          </p:cTn>
                        </p:par>
                      </p:childTnLst>
                    </p:cTn>
                  </p:par>
                  <p:par>
                    <p:cTn id="72" fill="hold">
                      <p:stCondLst>
                        <p:cond delay="indefinite"/>
                      </p:stCondLst>
                      <p:childTnLst>
                        <p:par>
                          <p:cTn id="73" fill="hold">
                            <p:stCondLst>
                              <p:cond delay="0"/>
                            </p:stCondLst>
                            <p:childTnLst>
                              <p:par>
                                <p:cTn id="74" presetID="2" presetClass="entr" presetSubtype="4" fill="hold" nodeType="clickEffect">
                                  <p:stCondLst>
                                    <p:cond delay="0"/>
                                  </p:stCondLst>
                                  <p:childTnLst>
                                    <p:set>
                                      <p:cBhvr>
                                        <p:cTn id="75" dur="1" fill="hold">
                                          <p:stCondLst>
                                            <p:cond delay="0"/>
                                          </p:stCondLst>
                                        </p:cTn>
                                        <p:tgtEl>
                                          <p:spTgt spid="1421314">
                                            <p:txEl>
                                              <p:pRg st="3" end="3"/>
                                            </p:txEl>
                                          </p:spTgt>
                                        </p:tgtEl>
                                        <p:attrNameLst>
                                          <p:attrName>style.visibility</p:attrName>
                                        </p:attrNameLst>
                                      </p:cBhvr>
                                      <p:to>
                                        <p:strVal val="visible"/>
                                      </p:to>
                                    </p:set>
                                    <p:anim calcmode="lin" valueType="num">
                                      <p:cBhvr additive="base">
                                        <p:cTn id="76" dur="500" fill="hold"/>
                                        <p:tgtEl>
                                          <p:spTgt spid="1421314">
                                            <p:txEl>
                                              <p:pRg st="3" end="3"/>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142131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4"/>
                                            </p:cond>
                                          </p:stCondLst>
                                          <p:endCondLst>
                                            <p:cond evt="onStopAudio" delay="0">
                                              <p:tgtEl>
                                                <p:sldTgt/>
                                              </p:tgtEl>
                                            </p:cond>
                                          </p:endCondLst>
                                        </p:cTn>
                                        <p:tgtEl>
                                          <p:sndTgt r:embed="rId4" name="arrow.wav"/>
                                        </p:tgtEl>
                                      </p:cMediaNode>
                                    </p:audio>
                                  </p:subTnLst>
                                </p:cTn>
                              </p:par>
                            </p:childTnLst>
                          </p:cTn>
                        </p:par>
                      </p:childTnLst>
                    </p:cTn>
                  </p:par>
                  <p:par>
                    <p:cTn id="78" fill="hold">
                      <p:stCondLst>
                        <p:cond delay="indefinite"/>
                      </p:stCondLst>
                      <p:childTnLst>
                        <p:par>
                          <p:cTn id="79" fill="hold">
                            <p:stCondLst>
                              <p:cond delay="0"/>
                            </p:stCondLst>
                            <p:childTnLst>
                              <p:par>
                                <p:cTn id="80" presetID="2" presetClass="entr" presetSubtype="4" fill="hold" nodeType="clickEffect">
                                  <p:stCondLst>
                                    <p:cond delay="0"/>
                                  </p:stCondLst>
                                  <p:childTnLst>
                                    <p:set>
                                      <p:cBhvr>
                                        <p:cTn id="81" dur="1" fill="hold">
                                          <p:stCondLst>
                                            <p:cond delay="0"/>
                                          </p:stCondLst>
                                        </p:cTn>
                                        <p:tgtEl>
                                          <p:spTgt spid="1421314">
                                            <p:txEl>
                                              <p:pRg st="4" end="4"/>
                                            </p:txEl>
                                          </p:spTgt>
                                        </p:tgtEl>
                                        <p:attrNameLst>
                                          <p:attrName>style.visibility</p:attrName>
                                        </p:attrNameLst>
                                      </p:cBhvr>
                                      <p:to>
                                        <p:strVal val="visible"/>
                                      </p:to>
                                    </p:set>
                                    <p:anim calcmode="lin" valueType="num">
                                      <p:cBhvr additive="base">
                                        <p:cTn id="82" dur="500" fill="hold"/>
                                        <p:tgtEl>
                                          <p:spTgt spid="1421314">
                                            <p:txEl>
                                              <p:pRg st="4" end="4"/>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142131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0"/>
                                            </p:cond>
                                          </p:stCondLst>
                                          <p:endCondLst>
                                            <p:cond evt="onStopAudio" delay="0">
                                              <p:tgtEl>
                                                <p:sldTgt/>
                                              </p:tgtEl>
                                            </p:cond>
                                          </p:endCondLst>
                                        </p:cTn>
                                        <p:tgtEl>
                                          <p:sndTgt r:embed="rId4" name="arrow.wav"/>
                                        </p:tgtEl>
                                      </p:cMediaNode>
                                    </p:audio>
                                  </p:subTnLst>
                                </p:cTn>
                              </p:par>
                            </p:childTnLst>
                          </p:cTn>
                        </p:par>
                      </p:childTnLst>
                    </p:cTn>
                  </p:par>
                  <p:par>
                    <p:cTn id="84" fill="hold">
                      <p:stCondLst>
                        <p:cond delay="indefinite"/>
                      </p:stCondLst>
                      <p:childTnLst>
                        <p:par>
                          <p:cTn id="85" fill="hold">
                            <p:stCondLst>
                              <p:cond delay="0"/>
                            </p:stCondLst>
                            <p:childTnLst>
                              <p:par>
                                <p:cTn id="86" presetID="22" presetClass="entr" presetSubtype="1" fill="hold" grpId="0" nodeType="clickEffect">
                                  <p:stCondLst>
                                    <p:cond delay="0"/>
                                  </p:stCondLst>
                                  <p:childTnLst>
                                    <p:set>
                                      <p:cBhvr>
                                        <p:cTn id="87" dur="1" fill="hold">
                                          <p:stCondLst>
                                            <p:cond delay="0"/>
                                          </p:stCondLst>
                                        </p:cTn>
                                        <p:tgtEl>
                                          <p:spTgt spid="1421356"/>
                                        </p:tgtEl>
                                        <p:attrNameLst>
                                          <p:attrName>style.visibility</p:attrName>
                                        </p:attrNameLst>
                                      </p:cBhvr>
                                      <p:to>
                                        <p:strVal val="visible"/>
                                      </p:to>
                                    </p:set>
                                    <p:animEffect transition="in" filter="wipe(up)">
                                      <p:cBhvr>
                                        <p:cTn id="88" dur="3000"/>
                                        <p:tgtEl>
                                          <p:spTgt spid="1421356"/>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1421357"/>
                                        </p:tgtEl>
                                        <p:attrNameLst>
                                          <p:attrName>style.visibility</p:attrName>
                                        </p:attrNameLst>
                                      </p:cBhvr>
                                      <p:to>
                                        <p:strVal val="visible"/>
                                      </p:to>
                                    </p:set>
                                    <p:animEffect transition="in" filter="wipe(down)">
                                      <p:cBhvr>
                                        <p:cTn id="91" dur="3000"/>
                                        <p:tgtEl>
                                          <p:spTgt spid="1421357"/>
                                        </p:tgtEl>
                                      </p:cBhvr>
                                    </p:animEffect>
                                  </p:childTnLst>
                                </p:cTn>
                              </p:par>
                            </p:childTnLst>
                          </p:cTn>
                        </p:par>
                        <p:par>
                          <p:cTn id="92" fill="hold">
                            <p:stCondLst>
                              <p:cond delay="3000"/>
                            </p:stCondLst>
                            <p:childTnLst>
                              <p:par>
                                <p:cTn id="93" presetID="10" presetClass="entr" presetSubtype="0" fill="hold" grpId="0" nodeType="afterEffect">
                                  <p:stCondLst>
                                    <p:cond delay="0"/>
                                  </p:stCondLst>
                                  <p:childTnLst>
                                    <p:set>
                                      <p:cBhvr>
                                        <p:cTn id="94" dur="1" fill="hold">
                                          <p:stCondLst>
                                            <p:cond delay="0"/>
                                          </p:stCondLst>
                                        </p:cTn>
                                        <p:tgtEl>
                                          <p:spTgt spid="1421358"/>
                                        </p:tgtEl>
                                        <p:attrNameLst>
                                          <p:attrName>style.visibility</p:attrName>
                                        </p:attrNameLst>
                                      </p:cBhvr>
                                      <p:to>
                                        <p:strVal val="visible"/>
                                      </p:to>
                                    </p:set>
                                    <p:animEffect transition="in" filter="fade">
                                      <p:cBhvr>
                                        <p:cTn id="95" dur="2000"/>
                                        <p:tgtEl>
                                          <p:spTgt spid="1421358"/>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1421359"/>
                                        </p:tgtEl>
                                        <p:attrNameLst>
                                          <p:attrName>style.visibility</p:attrName>
                                        </p:attrNameLst>
                                      </p:cBhvr>
                                      <p:to>
                                        <p:strVal val="visible"/>
                                      </p:to>
                                    </p:set>
                                    <p:animEffect transition="in" filter="fade">
                                      <p:cBhvr>
                                        <p:cTn id="98" dur="2000"/>
                                        <p:tgtEl>
                                          <p:spTgt spid="1421359"/>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1" fill="hold" grpId="0" nodeType="clickEffect">
                                  <p:stCondLst>
                                    <p:cond delay="0"/>
                                  </p:stCondLst>
                                  <p:childTnLst>
                                    <p:set>
                                      <p:cBhvr>
                                        <p:cTn id="102" dur="1" fill="hold">
                                          <p:stCondLst>
                                            <p:cond delay="0"/>
                                          </p:stCondLst>
                                        </p:cTn>
                                        <p:tgtEl>
                                          <p:spTgt spid="1421360"/>
                                        </p:tgtEl>
                                        <p:attrNameLst>
                                          <p:attrName>style.visibility</p:attrName>
                                        </p:attrNameLst>
                                      </p:cBhvr>
                                      <p:to>
                                        <p:strVal val="visible"/>
                                      </p:to>
                                    </p:set>
                                    <p:animEffect transition="in" filter="wipe(up)">
                                      <p:cBhvr>
                                        <p:cTn id="103" dur="3000"/>
                                        <p:tgtEl>
                                          <p:spTgt spid="1421360"/>
                                        </p:tgtEl>
                                      </p:cBhvr>
                                    </p:animEffect>
                                  </p:childTnLst>
                                </p:cTn>
                              </p:par>
                              <p:par>
                                <p:cTn id="104" presetID="22" presetClass="entr" presetSubtype="4" fill="hold" grpId="0" nodeType="withEffect">
                                  <p:stCondLst>
                                    <p:cond delay="0"/>
                                  </p:stCondLst>
                                  <p:childTnLst>
                                    <p:set>
                                      <p:cBhvr>
                                        <p:cTn id="105" dur="1" fill="hold">
                                          <p:stCondLst>
                                            <p:cond delay="0"/>
                                          </p:stCondLst>
                                        </p:cTn>
                                        <p:tgtEl>
                                          <p:spTgt spid="1421361"/>
                                        </p:tgtEl>
                                        <p:attrNameLst>
                                          <p:attrName>style.visibility</p:attrName>
                                        </p:attrNameLst>
                                      </p:cBhvr>
                                      <p:to>
                                        <p:strVal val="visible"/>
                                      </p:to>
                                    </p:set>
                                    <p:animEffect transition="in" filter="wipe(down)">
                                      <p:cBhvr>
                                        <p:cTn id="106" dur="3000"/>
                                        <p:tgtEl>
                                          <p:spTgt spid="1421361"/>
                                        </p:tgtEl>
                                      </p:cBhvr>
                                    </p:animEffect>
                                  </p:childTnLst>
                                </p:cTn>
                              </p:par>
                            </p:childTnLst>
                          </p:cTn>
                        </p:par>
                        <p:par>
                          <p:cTn id="107" fill="hold">
                            <p:stCondLst>
                              <p:cond delay="3000"/>
                            </p:stCondLst>
                            <p:childTnLst>
                              <p:par>
                                <p:cTn id="108" presetID="10" presetClass="entr" presetSubtype="0" fill="hold" grpId="0" nodeType="afterEffect">
                                  <p:stCondLst>
                                    <p:cond delay="0"/>
                                  </p:stCondLst>
                                  <p:childTnLst>
                                    <p:set>
                                      <p:cBhvr>
                                        <p:cTn id="109" dur="1" fill="hold">
                                          <p:stCondLst>
                                            <p:cond delay="0"/>
                                          </p:stCondLst>
                                        </p:cTn>
                                        <p:tgtEl>
                                          <p:spTgt spid="1421362"/>
                                        </p:tgtEl>
                                        <p:attrNameLst>
                                          <p:attrName>style.visibility</p:attrName>
                                        </p:attrNameLst>
                                      </p:cBhvr>
                                      <p:to>
                                        <p:strVal val="visible"/>
                                      </p:to>
                                    </p:set>
                                    <p:animEffect transition="in" filter="fade">
                                      <p:cBhvr>
                                        <p:cTn id="110" dur="2000"/>
                                        <p:tgtEl>
                                          <p:spTgt spid="1421362"/>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1421363"/>
                                        </p:tgtEl>
                                        <p:attrNameLst>
                                          <p:attrName>style.visibility</p:attrName>
                                        </p:attrNameLst>
                                      </p:cBhvr>
                                      <p:to>
                                        <p:strVal val="visible"/>
                                      </p:to>
                                    </p:set>
                                    <p:animEffect transition="in" filter="fade">
                                      <p:cBhvr>
                                        <p:cTn id="113" dur="2000"/>
                                        <p:tgtEl>
                                          <p:spTgt spid="1421363"/>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grpId="0" nodeType="clickEffect">
                                  <p:stCondLst>
                                    <p:cond delay="0"/>
                                  </p:stCondLst>
                                  <p:childTnLst>
                                    <p:set>
                                      <p:cBhvr>
                                        <p:cTn id="117" dur="1" fill="hold">
                                          <p:stCondLst>
                                            <p:cond delay="0"/>
                                          </p:stCondLst>
                                        </p:cTn>
                                        <p:tgtEl>
                                          <p:spTgt spid="1421364"/>
                                        </p:tgtEl>
                                        <p:attrNameLst>
                                          <p:attrName>style.visibility</p:attrName>
                                        </p:attrNameLst>
                                      </p:cBhvr>
                                      <p:to>
                                        <p:strVal val="visible"/>
                                      </p:to>
                                    </p:set>
                                    <p:animEffect transition="in" filter="fade">
                                      <p:cBhvr>
                                        <p:cTn id="118" dur="500"/>
                                        <p:tgtEl>
                                          <p:spTgt spid="1421364"/>
                                        </p:tgtEl>
                                      </p:cBhvr>
                                    </p:animEffect>
                                  </p:childTnLst>
                                  <p:subTnLst>
                                    <p:audio>
                                      <p:cMediaNode>
                                        <p:cTn display="0" masterRel="sameClick">
                                          <p:stCondLst>
                                            <p:cond evt="begin" delay="0">
                                              <p:tn val="116"/>
                                            </p:cond>
                                          </p:stCondLst>
                                          <p:endCondLst>
                                            <p:cond evt="onStopAudio" delay="0">
                                              <p:tgtEl>
                                                <p:sldTgt/>
                                              </p:tgtEl>
                                            </p:cond>
                                          </p:endCondLst>
                                        </p:cTn>
                                        <p:tgtEl>
                                          <p:sndTgt r:embed="rId6" name="cashreg.wav"/>
                                        </p:tgtEl>
                                      </p:cMediaNode>
                                    </p:audio>
                                  </p:sub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grpId="0" nodeType="clickEffect">
                                  <p:stCondLst>
                                    <p:cond delay="0"/>
                                  </p:stCondLst>
                                  <p:childTnLst>
                                    <p:set>
                                      <p:cBhvr>
                                        <p:cTn id="122" dur="1" fill="hold">
                                          <p:stCondLst>
                                            <p:cond delay="0"/>
                                          </p:stCondLst>
                                        </p:cTn>
                                        <p:tgtEl>
                                          <p:spTgt spid="1421365"/>
                                        </p:tgtEl>
                                        <p:attrNameLst>
                                          <p:attrName>style.visibility</p:attrName>
                                        </p:attrNameLst>
                                      </p:cBhvr>
                                      <p:to>
                                        <p:strVal val="visible"/>
                                      </p:to>
                                    </p:set>
                                    <p:animEffect transition="in" filter="fade">
                                      <p:cBhvr>
                                        <p:cTn id="123" dur="500"/>
                                        <p:tgtEl>
                                          <p:spTgt spid="1421365"/>
                                        </p:tgtEl>
                                      </p:cBhvr>
                                    </p:animEffect>
                                  </p:childTnLst>
                                  <p:subTnLst>
                                    <p:audio>
                                      <p:cMediaNode>
                                        <p:cTn display="0" masterRel="sameClick">
                                          <p:stCondLst>
                                            <p:cond evt="begin" delay="0">
                                              <p:tn val="121"/>
                                            </p:cond>
                                          </p:stCondLst>
                                          <p:endCondLst>
                                            <p:cond evt="onStopAudio" delay="0">
                                              <p:tgtEl>
                                                <p:sldTgt/>
                                              </p:tgtEl>
                                            </p:cond>
                                          </p:endCondLst>
                                        </p:cTn>
                                        <p:tgtEl>
                                          <p:sndTgt r:embed="rId6" name="cashreg.wav"/>
                                        </p:tgtEl>
                                      </p:cMediaNode>
                                    </p:audio>
                                  </p:subTnLst>
                                </p:cTn>
                              </p:par>
                            </p:childTnLst>
                          </p:cTn>
                        </p:par>
                      </p:childTnLst>
                    </p:cTn>
                  </p:par>
                  <p:par>
                    <p:cTn id="124" fill="hold">
                      <p:stCondLst>
                        <p:cond delay="indefinite"/>
                      </p:stCondLst>
                      <p:childTnLst>
                        <p:par>
                          <p:cTn id="125" fill="hold">
                            <p:stCondLst>
                              <p:cond delay="0"/>
                            </p:stCondLst>
                            <p:childTnLst>
                              <p:par>
                                <p:cTn id="126" presetID="2" presetClass="entr" presetSubtype="4" fill="hold" nodeType="clickEffect">
                                  <p:stCondLst>
                                    <p:cond delay="0"/>
                                  </p:stCondLst>
                                  <p:childTnLst>
                                    <p:set>
                                      <p:cBhvr>
                                        <p:cTn id="127" dur="1" fill="hold">
                                          <p:stCondLst>
                                            <p:cond delay="0"/>
                                          </p:stCondLst>
                                        </p:cTn>
                                        <p:tgtEl>
                                          <p:spTgt spid="1421314">
                                            <p:txEl>
                                              <p:pRg st="5" end="5"/>
                                            </p:txEl>
                                          </p:spTgt>
                                        </p:tgtEl>
                                        <p:attrNameLst>
                                          <p:attrName>style.visibility</p:attrName>
                                        </p:attrNameLst>
                                      </p:cBhvr>
                                      <p:to>
                                        <p:strVal val="visible"/>
                                      </p:to>
                                    </p:set>
                                    <p:anim calcmode="lin" valueType="num">
                                      <p:cBhvr additive="base">
                                        <p:cTn id="128" dur="500" fill="hold"/>
                                        <p:tgtEl>
                                          <p:spTgt spid="1421314">
                                            <p:txEl>
                                              <p:pRg st="5" end="5"/>
                                            </p:txEl>
                                          </p:spTgt>
                                        </p:tgtEl>
                                        <p:attrNameLst>
                                          <p:attrName>ppt_x</p:attrName>
                                        </p:attrNameLst>
                                      </p:cBhvr>
                                      <p:tavLst>
                                        <p:tav tm="0">
                                          <p:val>
                                            <p:strVal val="#ppt_x"/>
                                          </p:val>
                                        </p:tav>
                                        <p:tav tm="100000">
                                          <p:val>
                                            <p:strVal val="#ppt_x"/>
                                          </p:val>
                                        </p:tav>
                                      </p:tavLst>
                                    </p:anim>
                                    <p:anim calcmode="lin" valueType="num">
                                      <p:cBhvr additive="base">
                                        <p:cTn id="129" dur="500" fill="hold"/>
                                        <p:tgtEl>
                                          <p:spTgt spid="142131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6"/>
                                            </p:cond>
                                          </p:stCondLst>
                                          <p:endCondLst>
                                            <p:cond evt="onStopAudio" delay="0">
                                              <p:tgtEl>
                                                <p:sldTgt/>
                                              </p:tgtEl>
                                            </p:cond>
                                          </p:endCondLst>
                                        </p:cTn>
                                        <p:tgtEl>
                                          <p:sndTgt r:embed="rId4" name="arrow.wav"/>
                                        </p:tgtEl>
                                      </p:cMediaNode>
                                    </p:audio>
                                  </p:subTnLst>
                                </p:cTn>
                              </p:par>
                            </p:childTnLst>
                          </p:cTn>
                        </p:par>
                      </p:childTnLst>
                    </p:cTn>
                  </p:par>
                  <p:par>
                    <p:cTn id="130" fill="hold">
                      <p:stCondLst>
                        <p:cond delay="indefinite"/>
                      </p:stCondLst>
                      <p:childTnLst>
                        <p:par>
                          <p:cTn id="131" fill="hold">
                            <p:stCondLst>
                              <p:cond delay="0"/>
                            </p:stCondLst>
                            <p:childTnLst>
                              <p:par>
                                <p:cTn id="132" presetID="2" presetClass="entr" presetSubtype="4" fill="hold" nodeType="clickEffect">
                                  <p:stCondLst>
                                    <p:cond delay="0"/>
                                  </p:stCondLst>
                                  <p:iterate type="wd">
                                    <p:tmPct val="10000"/>
                                  </p:iterate>
                                  <p:childTnLst>
                                    <p:set>
                                      <p:cBhvr>
                                        <p:cTn id="133" dur="1" fill="hold">
                                          <p:stCondLst>
                                            <p:cond delay="0"/>
                                          </p:stCondLst>
                                        </p:cTn>
                                        <p:tgtEl>
                                          <p:spTgt spid="1421366">
                                            <p:txEl>
                                              <p:pRg st="0" end="0"/>
                                            </p:txEl>
                                          </p:spTgt>
                                        </p:tgtEl>
                                        <p:attrNameLst>
                                          <p:attrName>style.visibility</p:attrName>
                                        </p:attrNameLst>
                                      </p:cBhvr>
                                      <p:to>
                                        <p:strVal val="visible"/>
                                      </p:to>
                                    </p:set>
                                    <p:anim calcmode="lin" valueType="num">
                                      <p:cBhvr additive="base">
                                        <p:cTn id="134" dur="500" fill="hold"/>
                                        <p:tgtEl>
                                          <p:spTgt spid="1421366">
                                            <p:txEl>
                                              <p:pRg st="0" end="0"/>
                                            </p:txEl>
                                          </p:spTgt>
                                        </p:tgtEl>
                                        <p:attrNameLst>
                                          <p:attrName>ppt_x</p:attrName>
                                        </p:attrNameLst>
                                      </p:cBhvr>
                                      <p:tavLst>
                                        <p:tav tm="0">
                                          <p:val>
                                            <p:strVal val="#ppt_x"/>
                                          </p:val>
                                        </p:tav>
                                        <p:tav tm="100000">
                                          <p:val>
                                            <p:strVal val="#ppt_x"/>
                                          </p:val>
                                        </p:tav>
                                      </p:tavLst>
                                    </p:anim>
                                    <p:anim calcmode="lin" valueType="num">
                                      <p:cBhvr additive="base">
                                        <p:cTn id="135" dur="500" fill="hold"/>
                                        <p:tgtEl>
                                          <p:spTgt spid="142136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2"/>
                                            </p:cond>
                                          </p:stCondLst>
                                          <p:endCondLst>
                                            <p:cond evt="onStopAudio" delay="0">
                                              <p:tgtEl>
                                                <p:sldTgt/>
                                              </p:tgtEl>
                                            </p:cond>
                                          </p:endCondLst>
                                        </p:cTn>
                                        <p:tgtEl>
                                          <p:sndTgt r:embed="rId7" name="whoosh.wav"/>
                                        </p:tgtEl>
                                      </p:cMediaNode>
                                    </p:audio>
                                  </p:subTnLst>
                                </p:cTn>
                              </p:par>
                              <p:par>
                                <p:cTn id="136" presetID="10" presetClass="entr" presetSubtype="0" fill="hold" grpId="0" nodeType="withEffect">
                                  <p:stCondLst>
                                    <p:cond delay="0"/>
                                  </p:stCondLst>
                                  <p:childTnLst>
                                    <p:set>
                                      <p:cBhvr>
                                        <p:cTn id="137" dur="1" fill="hold">
                                          <p:stCondLst>
                                            <p:cond delay="0"/>
                                          </p:stCondLst>
                                        </p:cTn>
                                        <p:tgtEl>
                                          <p:spTgt spid="1421367"/>
                                        </p:tgtEl>
                                        <p:attrNameLst>
                                          <p:attrName>style.visibility</p:attrName>
                                        </p:attrNameLst>
                                      </p:cBhvr>
                                      <p:to>
                                        <p:strVal val="visible"/>
                                      </p:to>
                                    </p:set>
                                    <p:animEffect transition="in" filter="fade">
                                      <p:cBhvr>
                                        <p:cTn id="138" dur="500"/>
                                        <p:tgtEl>
                                          <p:spTgt spid="1421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1341" grpId="0" animBg="1"/>
      <p:bldP spid="1421342" grpId="0" animBg="1"/>
      <p:bldP spid="1421343" grpId="0" animBg="1"/>
      <p:bldP spid="1421344" grpId="0" animBg="1"/>
      <p:bldP spid="1421345" grpId="0" animBg="1"/>
      <p:bldP spid="1421346" grpId="0" animBg="1"/>
      <p:bldP spid="1421347" grpId="0" animBg="1"/>
      <p:bldP spid="1421348" grpId="0"/>
      <p:bldP spid="1421349" grpId="0"/>
      <p:bldP spid="1421350" grpId="0"/>
      <p:bldP spid="1421351" grpId="0"/>
      <p:bldP spid="1421352" grpId="0"/>
      <p:bldP spid="1421353" grpId="0"/>
      <p:bldP spid="1421354" grpId="0"/>
      <p:bldP spid="1421355" grpId="0" animBg="1"/>
      <p:bldP spid="1421356" grpId="0" animBg="1"/>
      <p:bldP spid="1421357" grpId="0" animBg="1"/>
      <p:bldP spid="1421358" grpId="0"/>
      <p:bldP spid="1421359" grpId="0"/>
      <p:bldP spid="1421360" grpId="0" animBg="1"/>
      <p:bldP spid="1421361" grpId="0" animBg="1"/>
      <p:bldP spid="1421362" grpId="0"/>
      <p:bldP spid="1421363" grpId="0"/>
      <p:bldP spid="1421364" grpId="0"/>
      <p:bldP spid="1421365" grpId="0"/>
      <p:bldP spid="142136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417" name="Rectangle 57"/>
          <p:cNvSpPr>
            <a:spLocks noChangeArrowheads="1"/>
          </p:cNvSpPr>
          <p:nvPr/>
        </p:nvSpPr>
        <p:spPr bwMode="auto">
          <a:xfrm>
            <a:off x="682625" y="5337175"/>
            <a:ext cx="7756525" cy="1520825"/>
          </a:xfrm>
          <a:prstGeom prst="rect">
            <a:avLst/>
          </a:prstGeom>
          <a:solidFill>
            <a:srgbClr val="FFCCCC"/>
          </a:solidFill>
          <a:ln w="9525">
            <a:noFill/>
            <a:miter lim="800000"/>
            <a:headEnd/>
            <a:tailEnd/>
          </a:ln>
        </p:spPr>
        <p:txBody>
          <a:bodyPr/>
          <a:lstStyle/>
          <a:p>
            <a:r>
              <a:rPr lang="en-US" sz="2400" b="1" i="1">
                <a:latin typeface="Arial" pitchFamily="34" charset="0"/>
              </a:rPr>
              <a:t>FYI</a:t>
            </a:r>
          </a:p>
          <a:p>
            <a:r>
              <a:rPr lang="en-US" sz="2400" b="1">
                <a:latin typeface="Arial" pitchFamily="34" charset="0"/>
                <a:sym typeface="Symbol" pitchFamily="18" charset="2"/>
              </a:rPr>
              <a:t></a:t>
            </a:r>
            <a:r>
              <a:rPr lang="en-US" sz="2400">
                <a:latin typeface="Arial" pitchFamily="34" charset="0"/>
                <a:sym typeface="Symbol" pitchFamily="18" charset="2"/>
              </a:rPr>
              <a:t>Why is the neutrino not an anti-neutrino as in the </a:t>
            </a:r>
            <a:r>
              <a:rPr lang="en-US" sz="2400">
                <a:solidFill>
                  <a:srgbClr val="000000"/>
                </a:solidFill>
                <a:latin typeface="Arial" pitchFamily="34" charset="0"/>
                <a:cs typeface="Times New Roman" pitchFamily="18" charset="0"/>
                <a:sym typeface="Symbol" pitchFamily="18" charset="2"/>
              </a:rPr>
              <a:t></a:t>
            </a:r>
            <a:r>
              <a:rPr lang="en-US" sz="2400" baseline="30000">
                <a:solidFill>
                  <a:srgbClr val="000000"/>
                </a:solidFill>
                <a:latin typeface="Arial" pitchFamily="34" charset="0"/>
                <a:cs typeface="Times New Roman" pitchFamily="18" charset="0"/>
              </a:rPr>
              <a:t>-</a:t>
            </a:r>
            <a:r>
              <a:rPr lang="en-US" sz="2400">
                <a:solidFill>
                  <a:srgbClr val="000000"/>
                </a:solidFill>
                <a:latin typeface="Arial" pitchFamily="34" charset="0"/>
                <a:cs typeface="Times New Roman" pitchFamily="18" charset="0"/>
              </a:rPr>
              <a:t> decay?</a:t>
            </a:r>
          </a:p>
          <a:p>
            <a:r>
              <a:rPr lang="en-US" sz="2400" b="1">
                <a:latin typeface="Arial" pitchFamily="34" charset="0"/>
                <a:sym typeface="Symbol" pitchFamily="18" charset="2"/>
              </a:rPr>
              <a:t></a:t>
            </a:r>
            <a:r>
              <a:rPr lang="en-US" sz="2400">
                <a:latin typeface="Arial" pitchFamily="34" charset="0"/>
                <a:sym typeface="Symbol" pitchFamily="18" charset="2"/>
              </a:rPr>
              <a:t>To conserve lepton number.</a:t>
            </a:r>
          </a:p>
        </p:txBody>
      </p:sp>
      <p:sp>
        <p:nvSpPr>
          <p:cNvPr id="1423362" name="Rectangle 2"/>
          <p:cNvSpPr>
            <a:spLocks noChangeArrowheads="1"/>
          </p:cNvSpPr>
          <p:nvPr/>
        </p:nvSpPr>
        <p:spPr bwMode="auto">
          <a:xfrm>
            <a:off x="674688" y="1763713"/>
            <a:ext cx="7772400" cy="3667125"/>
          </a:xfrm>
          <a:prstGeom prst="rect">
            <a:avLst/>
          </a:prstGeom>
          <a:solidFill>
            <a:srgbClr val="FFFFCC"/>
          </a:solidFill>
          <a:ln w="9525">
            <a:noFill/>
            <a:miter lim="800000"/>
            <a:headEnd/>
            <a:tailEnd/>
          </a:ln>
        </p:spPr>
        <p:txBody>
          <a:bodyPr/>
          <a:lstStyle/>
          <a:p>
            <a:r>
              <a:rPr lang="en-US" sz="2400" dirty="0">
                <a:latin typeface="Arial" pitchFamily="34" charset="0"/>
                <a:sym typeface="Symbol" pitchFamily="18" charset="2"/>
              </a:rPr>
              <a:t>EXAMPLE: </a:t>
            </a:r>
            <a:r>
              <a:rPr lang="en-US" sz="2400" dirty="0">
                <a:solidFill>
                  <a:srgbClr val="000000"/>
                </a:solidFill>
                <a:latin typeface="Arial" pitchFamily="34" charset="0"/>
                <a:cs typeface="Times New Roman" pitchFamily="18" charset="0"/>
              </a:rPr>
              <a:t>Write the reaction (including the neutrino) for </a:t>
            </a:r>
            <a:r>
              <a:rPr lang="en-US" sz="2400" dirty="0" smtClean="0">
                <a:solidFill>
                  <a:srgbClr val="000000"/>
                </a:solidFill>
                <a:latin typeface="Arial" pitchFamily="34" charset="0"/>
                <a:cs typeface="Times New Roman" pitchFamily="18" charset="0"/>
              </a:rPr>
              <a:t>beta (+) </a:t>
            </a:r>
            <a:r>
              <a:rPr lang="en-US" sz="2400" dirty="0">
                <a:solidFill>
                  <a:srgbClr val="000000"/>
                </a:solidFill>
                <a:latin typeface="Arial" pitchFamily="34" charset="0"/>
                <a:cs typeface="Times New Roman" pitchFamily="18" charset="0"/>
              </a:rPr>
              <a:t>decay.</a:t>
            </a:r>
          </a:p>
          <a:p>
            <a:pPr>
              <a:spcBef>
                <a:spcPct val="20000"/>
              </a:spcBef>
            </a:pPr>
            <a:r>
              <a:rPr lang="en-US" sz="2400" dirty="0">
                <a:solidFill>
                  <a:srgbClr val="000000"/>
                </a:solidFill>
                <a:latin typeface="Arial" pitchFamily="34" charset="0"/>
                <a:cs typeface="Times New Roman" pitchFamily="18" charset="0"/>
                <a:sym typeface="Symbol" pitchFamily="18" charset="2"/>
              </a:rPr>
              <a:t>SOLUTION:</a:t>
            </a:r>
          </a:p>
          <a:p>
            <a:pPr>
              <a:spcBef>
                <a:spcPct val="20000"/>
              </a:spcBef>
            </a:pPr>
            <a:r>
              <a:rPr lang="en-US" sz="2400" dirty="0">
                <a:solidFill>
                  <a:srgbClr val="000000"/>
                </a:solidFill>
                <a:latin typeface="Arial" pitchFamily="34" charset="0"/>
                <a:cs typeface="Times New Roman" pitchFamily="18" charset="0"/>
                <a:sym typeface="Symbol" pitchFamily="18" charset="2"/>
              </a:rPr>
              <a:t></a:t>
            </a:r>
            <a:r>
              <a:rPr lang="en-US" sz="2400" dirty="0">
                <a:solidFill>
                  <a:srgbClr val="000000"/>
                </a:solidFill>
                <a:latin typeface="Arial" pitchFamily="34" charset="0"/>
                <a:cs typeface="Times New Roman" pitchFamily="18" charset="0"/>
              </a:rPr>
              <a:t>Just know it!</a:t>
            </a:r>
          </a:p>
          <a:p>
            <a:pPr>
              <a:spcBef>
                <a:spcPct val="20000"/>
              </a:spcBef>
            </a:pPr>
            <a:endParaRPr lang="en-US" sz="2400" dirty="0">
              <a:solidFill>
                <a:srgbClr val="000000"/>
              </a:solidFill>
              <a:latin typeface="Arial" pitchFamily="34" charset="0"/>
              <a:cs typeface="Times New Roman" pitchFamily="18" charset="0"/>
            </a:endParaRPr>
          </a:p>
          <a:p>
            <a:pPr>
              <a:spcBef>
                <a:spcPct val="20000"/>
              </a:spcBef>
            </a:pPr>
            <a:r>
              <a:rPr lang="en-US" sz="2400" dirty="0">
                <a:solidFill>
                  <a:srgbClr val="000000"/>
                </a:solidFill>
                <a:latin typeface="Arial" pitchFamily="34" charset="0"/>
                <a:cs typeface="Times New Roman" pitchFamily="18" charset="0"/>
              </a:rPr>
              <a:t>EXAMPLE: Now draw the                                          Feynman diagram for the                                                  above </a:t>
            </a:r>
            <a:r>
              <a:rPr lang="en-US" sz="2400" dirty="0">
                <a:solidFill>
                  <a:srgbClr val="000000"/>
                </a:solidFill>
                <a:latin typeface="Arial" pitchFamily="34" charset="0"/>
                <a:cs typeface="Times New Roman" pitchFamily="18" charset="0"/>
                <a:sym typeface="Symbol" pitchFamily="18" charset="2"/>
              </a:rPr>
              <a:t></a:t>
            </a:r>
            <a:r>
              <a:rPr lang="en-US" sz="2400" baseline="30000" dirty="0">
                <a:solidFill>
                  <a:srgbClr val="000000"/>
                </a:solidFill>
                <a:latin typeface="Arial" pitchFamily="34" charset="0"/>
                <a:cs typeface="Times New Roman" pitchFamily="18" charset="0"/>
              </a:rPr>
              <a:t>+</a:t>
            </a:r>
            <a:r>
              <a:rPr lang="en-US" sz="2400" dirty="0">
                <a:solidFill>
                  <a:srgbClr val="000000"/>
                </a:solidFill>
                <a:latin typeface="Arial" pitchFamily="34" charset="0"/>
                <a:cs typeface="Times New Roman" pitchFamily="18" charset="0"/>
              </a:rPr>
              <a:t> decay:</a:t>
            </a:r>
          </a:p>
        </p:txBody>
      </p:sp>
      <p:sp>
        <p:nvSpPr>
          <p:cNvPr id="79875" name="Rectangle 3"/>
          <p:cNvSpPr>
            <a:spLocks noChangeArrowheads="1"/>
          </p:cNvSpPr>
          <p:nvPr/>
        </p:nvSpPr>
        <p:spPr bwMode="auto">
          <a:xfrm>
            <a:off x="685800" y="1338263"/>
            <a:ext cx="7772400" cy="442912"/>
          </a:xfrm>
          <a:prstGeom prst="rect">
            <a:avLst/>
          </a:prstGeom>
          <a:solidFill>
            <a:srgbClr val="EAEAEA"/>
          </a:solidFill>
          <a:ln w="9525">
            <a:noFill/>
            <a:miter lim="800000"/>
            <a:headEnd/>
            <a:tailEnd/>
          </a:ln>
        </p:spPr>
        <p:txBody>
          <a:bodyPr/>
          <a:lstStyle/>
          <a:p>
            <a:r>
              <a:rPr lang="en-US" sz="2400" i="1">
                <a:solidFill>
                  <a:schemeClr val="accent2"/>
                </a:solidFill>
                <a:latin typeface="Arial" pitchFamily="34" charset="0"/>
                <a:cs typeface="Times New Roman" pitchFamily="18" charset="0"/>
              </a:rPr>
              <a:t>Feynman diagrams</a:t>
            </a:r>
          </a:p>
        </p:txBody>
      </p:sp>
      <p:sp>
        <p:nvSpPr>
          <p:cNvPr id="79876" name="Rectangle 4"/>
          <p:cNvSpPr>
            <a:spLocks noGrp="1" noChangeArrowheads="1"/>
          </p:cNvSpPr>
          <p:nvPr>
            <p:ph type="ctrTitle"/>
          </p:nvPr>
        </p:nvSpPr>
        <p:spPr>
          <a:xfrm>
            <a:off x="685800" y="438150"/>
            <a:ext cx="8183563"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sp>
        <p:nvSpPr>
          <p:cNvPr id="1423392" name="Text Box 32"/>
          <p:cNvSpPr txBox="1">
            <a:spLocks noChangeArrowheads="1"/>
          </p:cNvSpPr>
          <p:nvPr/>
        </p:nvSpPr>
        <p:spPr bwMode="auto">
          <a:xfrm>
            <a:off x="1247775" y="3381375"/>
            <a:ext cx="2779713" cy="519113"/>
          </a:xfrm>
          <a:prstGeom prst="rect">
            <a:avLst/>
          </a:prstGeom>
          <a:noFill/>
          <a:ln w="9525">
            <a:noFill/>
            <a:miter lim="800000"/>
            <a:headEnd/>
            <a:tailEnd/>
          </a:ln>
        </p:spPr>
        <p:txBody>
          <a:bodyPr>
            <a:spAutoFit/>
          </a:bodyPr>
          <a:lstStyle/>
          <a:p>
            <a:pPr>
              <a:spcBef>
                <a:spcPct val="50000"/>
              </a:spcBef>
            </a:pPr>
            <a:r>
              <a:rPr lang="en-US" sz="2800">
                <a:solidFill>
                  <a:schemeClr val="accent2"/>
                </a:solidFill>
                <a:latin typeface="Arial" pitchFamily="34" charset="0"/>
              </a:rPr>
              <a:t>p </a:t>
            </a:r>
            <a:r>
              <a:rPr lang="en-US" sz="2800">
                <a:solidFill>
                  <a:schemeClr val="accent2"/>
                </a:solidFill>
                <a:latin typeface="Arial" pitchFamily="34" charset="0"/>
                <a:sym typeface="Symbol" pitchFamily="18" charset="2"/>
              </a:rPr>
              <a:t> n + e</a:t>
            </a:r>
            <a:r>
              <a:rPr lang="en-US" sz="2800" baseline="30000">
                <a:solidFill>
                  <a:schemeClr val="accent2"/>
                </a:solidFill>
                <a:latin typeface="Arial" pitchFamily="34" charset="0"/>
                <a:sym typeface="Symbol" pitchFamily="18" charset="2"/>
              </a:rPr>
              <a:t>+</a:t>
            </a:r>
            <a:r>
              <a:rPr lang="en-US" sz="2800">
                <a:solidFill>
                  <a:schemeClr val="accent2"/>
                </a:solidFill>
                <a:latin typeface="Arial" pitchFamily="34" charset="0"/>
                <a:sym typeface="Symbol" pitchFamily="18" charset="2"/>
              </a:rPr>
              <a:t> + </a:t>
            </a:r>
            <a:r>
              <a:rPr lang="en-US" sz="2800" baseline="-25000">
                <a:solidFill>
                  <a:schemeClr val="accent2"/>
                </a:solidFill>
                <a:latin typeface="Arial" pitchFamily="34" charset="0"/>
                <a:sym typeface="Symbol" pitchFamily="18" charset="2"/>
              </a:rPr>
              <a:t>e</a:t>
            </a:r>
          </a:p>
        </p:txBody>
      </p:sp>
      <p:sp>
        <p:nvSpPr>
          <p:cNvPr id="1423393" name="Freeform 33"/>
          <p:cNvSpPr>
            <a:spLocks/>
          </p:cNvSpPr>
          <p:nvPr/>
        </p:nvSpPr>
        <p:spPr bwMode="auto">
          <a:xfrm rot="2837436">
            <a:off x="6523038" y="3940175"/>
            <a:ext cx="746125" cy="168275"/>
          </a:xfrm>
          <a:custGeom>
            <a:avLst/>
            <a:gdLst>
              <a:gd name="T0" fmla="*/ 916 w 916"/>
              <a:gd name="T1" fmla="*/ 47 h 71"/>
              <a:gd name="T2" fmla="*/ 847 w 916"/>
              <a:gd name="T3" fmla="*/ 5 h 71"/>
              <a:gd name="T4" fmla="*/ 744 w 916"/>
              <a:gd name="T5" fmla="*/ 71 h 71"/>
              <a:gd name="T6" fmla="*/ 644 w 916"/>
              <a:gd name="T7" fmla="*/ 3 h 71"/>
              <a:gd name="T8" fmla="*/ 549 w 916"/>
              <a:gd name="T9" fmla="*/ 71 h 71"/>
              <a:gd name="T10" fmla="*/ 455 w 916"/>
              <a:gd name="T11" fmla="*/ 3 h 71"/>
              <a:gd name="T12" fmla="*/ 355 w 916"/>
              <a:gd name="T13" fmla="*/ 71 h 71"/>
              <a:gd name="T14" fmla="*/ 261 w 916"/>
              <a:gd name="T15" fmla="*/ 3 h 71"/>
              <a:gd name="T16" fmla="*/ 167 w 916"/>
              <a:gd name="T17" fmla="*/ 71 h 71"/>
              <a:gd name="T18" fmla="*/ 67 w 916"/>
              <a:gd name="T19" fmla="*/ 3 h 71"/>
              <a:gd name="T20" fmla="*/ 0 w 916"/>
              <a:gd name="T21" fmla="*/ 54 h 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16"/>
              <a:gd name="T34" fmla="*/ 0 h 71"/>
              <a:gd name="T35" fmla="*/ 916 w 916"/>
              <a:gd name="T36" fmla="*/ 71 h 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16" h="71">
                <a:moveTo>
                  <a:pt x="916" y="47"/>
                </a:moveTo>
                <a:cubicBezTo>
                  <a:pt x="904" y="41"/>
                  <a:pt x="876" y="1"/>
                  <a:pt x="847" y="5"/>
                </a:cubicBezTo>
                <a:cubicBezTo>
                  <a:pt x="818" y="9"/>
                  <a:pt x="778" y="71"/>
                  <a:pt x="744" y="71"/>
                </a:cubicBezTo>
                <a:cubicBezTo>
                  <a:pt x="710" y="71"/>
                  <a:pt x="676" y="3"/>
                  <a:pt x="644" y="3"/>
                </a:cubicBezTo>
                <a:cubicBezTo>
                  <a:pt x="612" y="3"/>
                  <a:pt x="581" y="71"/>
                  <a:pt x="549" y="71"/>
                </a:cubicBezTo>
                <a:cubicBezTo>
                  <a:pt x="518" y="71"/>
                  <a:pt x="487" y="3"/>
                  <a:pt x="455" y="3"/>
                </a:cubicBezTo>
                <a:cubicBezTo>
                  <a:pt x="423" y="3"/>
                  <a:pt x="387" y="71"/>
                  <a:pt x="355" y="71"/>
                </a:cubicBezTo>
                <a:cubicBezTo>
                  <a:pt x="323" y="71"/>
                  <a:pt x="292" y="3"/>
                  <a:pt x="261" y="3"/>
                </a:cubicBezTo>
                <a:cubicBezTo>
                  <a:pt x="230" y="3"/>
                  <a:pt x="199" y="71"/>
                  <a:pt x="167" y="71"/>
                </a:cubicBezTo>
                <a:cubicBezTo>
                  <a:pt x="135" y="71"/>
                  <a:pt x="95" y="6"/>
                  <a:pt x="67" y="3"/>
                </a:cubicBezTo>
                <a:cubicBezTo>
                  <a:pt x="39" y="0"/>
                  <a:pt x="14" y="44"/>
                  <a:pt x="0" y="54"/>
                </a:cubicBezTo>
              </a:path>
            </a:pathLst>
          </a:custGeom>
          <a:noFill/>
          <a:ln w="38100" cmpd="sng">
            <a:solidFill>
              <a:srgbClr val="FF6600"/>
            </a:solidFill>
            <a:round/>
            <a:headEnd type="none" w="med" len="med"/>
            <a:tailEnd type="none" w="med" len="med"/>
          </a:ln>
        </p:spPr>
        <p:txBody>
          <a:bodyPr/>
          <a:lstStyle/>
          <a:p>
            <a:endParaRPr lang="en-US"/>
          </a:p>
        </p:txBody>
      </p:sp>
      <p:sp>
        <p:nvSpPr>
          <p:cNvPr id="1423394" name="Line 34"/>
          <p:cNvSpPr>
            <a:spLocks noChangeShapeType="1"/>
          </p:cNvSpPr>
          <p:nvPr/>
        </p:nvSpPr>
        <p:spPr bwMode="auto">
          <a:xfrm>
            <a:off x="5749925" y="3078163"/>
            <a:ext cx="838200" cy="685800"/>
          </a:xfrm>
          <a:prstGeom prst="line">
            <a:avLst/>
          </a:prstGeom>
          <a:noFill/>
          <a:ln w="28575">
            <a:solidFill>
              <a:schemeClr val="tx1"/>
            </a:solidFill>
            <a:round/>
            <a:headEnd/>
            <a:tailEnd type="triangle" w="med" len="med"/>
          </a:ln>
        </p:spPr>
        <p:txBody>
          <a:bodyPr/>
          <a:lstStyle/>
          <a:p>
            <a:endParaRPr lang="en-US"/>
          </a:p>
        </p:txBody>
      </p:sp>
      <p:sp>
        <p:nvSpPr>
          <p:cNvPr id="1423395" name="Line 35"/>
          <p:cNvSpPr>
            <a:spLocks noChangeShapeType="1"/>
          </p:cNvSpPr>
          <p:nvPr/>
        </p:nvSpPr>
        <p:spPr bwMode="auto">
          <a:xfrm flipV="1">
            <a:off x="7202488" y="3789363"/>
            <a:ext cx="911225" cy="533400"/>
          </a:xfrm>
          <a:prstGeom prst="line">
            <a:avLst/>
          </a:prstGeom>
          <a:noFill/>
          <a:ln w="28575">
            <a:solidFill>
              <a:schemeClr val="tx1"/>
            </a:solidFill>
            <a:round/>
            <a:headEnd/>
            <a:tailEnd type="triangle" w="med" len="med"/>
          </a:ln>
        </p:spPr>
        <p:txBody>
          <a:bodyPr/>
          <a:lstStyle/>
          <a:p>
            <a:endParaRPr lang="en-US"/>
          </a:p>
        </p:txBody>
      </p:sp>
      <p:sp>
        <p:nvSpPr>
          <p:cNvPr id="1423396" name="Line 36"/>
          <p:cNvSpPr>
            <a:spLocks noChangeShapeType="1"/>
          </p:cNvSpPr>
          <p:nvPr/>
        </p:nvSpPr>
        <p:spPr bwMode="auto">
          <a:xfrm>
            <a:off x="7202488" y="4338638"/>
            <a:ext cx="990600" cy="533400"/>
          </a:xfrm>
          <a:prstGeom prst="line">
            <a:avLst/>
          </a:prstGeom>
          <a:noFill/>
          <a:ln w="28575">
            <a:solidFill>
              <a:schemeClr val="tx1"/>
            </a:solidFill>
            <a:round/>
            <a:headEnd type="triangle" w="med" len="med"/>
            <a:tailEnd/>
          </a:ln>
        </p:spPr>
        <p:txBody>
          <a:bodyPr/>
          <a:lstStyle/>
          <a:p>
            <a:endParaRPr lang="en-US"/>
          </a:p>
        </p:txBody>
      </p:sp>
      <p:sp>
        <p:nvSpPr>
          <p:cNvPr id="1423397" name="Line 37"/>
          <p:cNvSpPr>
            <a:spLocks noChangeShapeType="1"/>
          </p:cNvSpPr>
          <p:nvPr/>
        </p:nvSpPr>
        <p:spPr bwMode="auto">
          <a:xfrm flipV="1">
            <a:off x="6588125" y="3154363"/>
            <a:ext cx="914400" cy="609600"/>
          </a:xfrm>
          <a:prstGeom prst="line">
            <a:avLst/>
          </a:prstGeom>
          <a:noFill/>
          <a:ln w="28575">
            <a:solidFill>
              <a:schemeClr val="tx1"/>
            </a:solidFill>
            <a:round/>
            <a:headEnd/>
            <a:tailEnd type="triangle" w="med" len="med"/>
          </a:ln>
        </p:spPr>
        <p:txBody>
          <a:bodyPr/>
          <a:lstStyle/>
          <a:p>
            <a:endParaRPr lang="en-US"/>
          </a:p>
        </p:txBody>
      </p:sp>
      <p:sp>
        <p:nvSpPr>
          <p:cNvPr id="1423398" name="Line 38"/>
          <p:cNvSpPr>
            <a:spLocks noChangeShapeType="1"/>
          </p:cNvSpPr>
          <p:nvPr/>
        </p:nvSpPr>
        <p:spPr bwMode="auto">
          <a:xfrm flipV="1">
            <a:off x="5445125" y="2932113"/>
            <a:ext cx="0" cy="2243137"/>
          </a:xfrm>
          <a:prstGeom prst="line">
            <a:avLst/>
          </a:prstGeom>
          <a:noFill/>
          <a:ln w="9525">
            <a:solidFill>
              <a:schemeClr val="tx1"/>
            </a:solidFill>
            <a:round/>
            <a:headEnd/>
            <a:tailEnd type="triangle" w="med" len="med"/>
          </a:ln>
        </p:spPr>
        <p:txBody>
          <a:bodyPr/>
          <a:lstStyle/>
          <a:p>
            <a:endParaRPr lang="en-US"/>
          </a:p>
        </p:txBody>
      </p:sp>
      <p:sp>
        <p:nvSpPr>
          <p:cNvPr id="1423399" name="Line 39"/>
          <p:cNvSpPr>
            <a:spLocks noChangeShapeType="1"/>
          </p:cNvSpPr>
          <p:nvPr/>
        </p:nvSpPr>
        <p:spPr bwMode="auto">
          <a:xfrm>
            <a:off x="5300663" y="5059363"/>
            <a:ext cx="3033712" cy="0"/>
          </a:xfrm>
          <a:prstGeom prst="line">
            <a:avLst/>
          </a:prstGeom>
          <a:noFill/>
          <a:ln w="9525">
            <a:solidFill>
              <a:schemeClr val="tx1"/>
            </a:solidFill>
            <a:round/>
            <a:headEnd/>
            <a:tailEnd type="triangle" w="med" len="med"/>
          </a:ln>
        </p:spPr>
        <p:txBody>
          <a:bodyPr/>
          <a:lstStyle/>
          <a:p>
            <a:endParaRPr lang="en-US"/>
          </a:p>
        </p:txBody>
      </p:sp>
      <p:sp>
        <p:nvSpPr>
          <p:cNvPr id="1423400" name="Text Box 40"/>
          <p:cNvSpPr txBox="1">
            <a:spLocks noChangeArrowheads="1"/>
          </p:cNvSpPr>
          <p:nvPr/>
        </p:nvSpPr>
        <p:spPr bwMode="auto">
          <a:xfrm rot="-5400000">
            <a:off x="4631532" y="3715544"/>
            <a:ext cx="1363662" cy="457200"/>
          </a:xfrm>
          <a:prstGeom prst="rect">
            <a:avLst/>
          </a:prstGeom>
          <a:noFill/>
          <a:ln w="9525">
            <a:noFill/>
            <a:miter lim="800000"/>
            <a:headEnd/>
            <a:tailEnd/>
          </a:ln>
        </p:spPr>
        <p:txBody>
          <a:bodyPr>
            <a:spAutoFit/>
          </a:bodyPr>
          <a:lstStyle/>
          <a:p>
            <a:pPr>
              <a:spcBef>
                <a:spcPct val="50000"/>
              </a:spcBef>
            </a:pPr>
            <a:r>
              <a:rPr lang="en-US" sz="2400">
                <a:solidFill>
                  <a:schemeClr val="accent2"/>
                </a:solidFill>
                <a:latin typeface="Arial" pitchFamily="34" charset="0"/>
              </a:rPr>
              <a:t>SPACE</a:t>
            </a:r>
          </a:p>
        </p:txBody>
      </p:sp>
      <p:sp>
        <p:nvSpPr>
          <p:cNvPr id="1423401" name="Text Box 41"/>
          <p:cNvSpPr txBox="1">
            <a:spLocks noChangeArrowheads="1"/>
          </p:cNvSpPr>
          <p:nvPr/>
        </p:nvSpPr>
        <p:spPr bwMode="auto">
          <a:xfrm>
            <a:off x="6403975" y="5011738"/>
            <a:ext cx="971550" cy="457200"/>
          </a:xfrm>
          <a:prstGeom prst="rect">
            <a:avLst/>
          </a:prstGeom>
          <a:noFill/>
          <a:ln w="9525">
            <a:noFill/>
            <a:miter lim="800000"/>
            <a:headEnd/>
            <a:tailEnd/>
          </a:ln>
        </p:spPr>
        <p:txBody>
          <a:bodyPr>
            <a:spAutoFit/>
          </a:bodyPr>
          <a:lstStyle/>
          <a:p>
            <a:pPr>
              <a:spcBef>
                <a:spcPct val="50000"/>
              </a:spcBef>
            </a:pPr>
            <a:r>
              <a:rPr lang="en-US" sz="2400">
                <a:solidFill>
                  <a:schemeClr val="accent2"/>
                </a:solidFill>
                <a:latin typeface="Arial" pitchFamily="34" charset="0"/>
              </a:rPr>
              <a:t>TIME</a:t>
            </a:r>
          </a:p>
        </p:txBody>
      </p:sp>
      <p:sp>
        <p:nvSpPr>
          <p:cNvPr id="1423402" name="Text Box 42"/>
          <p:cNvSpPr txBox="1">
            <a:spLocks noChangeArrowheads="1"/>
          </p:cNvSpPr>
          <p:nvPr/>
        </p:nvSpPr>
        <p:spPr bwMode="auto">
          <a:xfrm>
            <a:off x="5476875" y="2892425"/>
            <a:ext cx="439738"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rPr>
              <a:t>u</a:t>
            </a:r>
          </a:p>
        </p:txBody>
      </p:sp>
      <p:sp>
        <p:nvSpPr>
          <p:cNvPr id="1423403" name="Text Box 43"/>
          <p:cNvSpPr txBox="1">
            <a:spLocks noChangeArrowheads="1"/>
          </p:cNvSpPr>
          <p:nvPr/>
        </p:nvSpPr>
        <p:spPr bwMode="auto">
          <a:xfrm>
            <a:off x="7458075" y="2976563"/>
            <a:ext cx="439738"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rPr>
              <a:t>d</a:t>
            </a:r>
          </a:p>
        </p:txBody>
      </p:sp>
      <p:sp>
        <p:nvSpPr>
          <p:cNvPr id="1423404" name="Text Box 44"/>
          <p:cNvSpPr txBox="1">
            <a:spLocks noChangeArrowheads="1"/>
          </p:cNvSpPr>
          <p:nvPr/>
        </p:nvSpPr>
        <p:spPr bwMode="auto">
          <a:xfrm>
            <a:off x="7698667" y="4248832"/>
            <a:ext cx="750887" cy="457200"/>
          </a:xfrm>
          <a:prstGeom prst="rect">
            <a:avLst/>
          </a:prstGeom>
          <a:noFill/>
          <a:ln w="9525">
            <a:noFill/>
            <a:miter lim="800000"/>
            <a:headEnd/>
            <a:tailEnd/>
          </a:ln>
        </p:spPr>
        <p:txBody>
          <a:bodyPr>
            <a:spAutoFit/>
          </a:bodyPr>
          <a:lstStyle/>
          <a:p>
            <a:pPr>
              <a:spcBef>
                <a:spcPct val="50000"/>
              </a:spcBef>
            </a:pPr>
            <a:r>
              <a:rPr lang="en-US" sz="2400" dirty="0">
                <a:latin typeface="Arial" pitchFamily="34" charset="0"/>
              </a:rPr>
              <a:t>e</a:t>
            </a:r>
            <a:r>
              <a:rPr lang="en-US" sz="2400" baseline="30000" dirty="0">
                <a:latin typeface="Arial" pitchFamily="34" charset="0"/>
              </a:rPr>
              <a:t>+</a:t>
            </a:r>
            <a:endParaRPr lang="en-US" sz="2400" dirty="0">
              <a:latin typeface="Arial" pitchFamily="34" charset="0"/>
            </a:endParaRPr>
          </a:p>
        </p:txBody>
      </p:sp>
      <p:sp>
        <p:nvSpPr>
          <p:cNvPr id="1423405" name="Text Box 45"/>
          <p:cNvSpPr txBox="1">
            <a:spLocks noChangeArrowheads="1"/>
          </p:cNvSpPr>
          <p:nvPr/>
        </p:nvSpPr>
        <p:spPr bwMode="auto">
          <a:xfrm>
            <a:off x="7604125" y="3414713"/>
            <a:ext cx="750888"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sym typeface="Symbol" pitchFamily="18" charset="2"/>
              </a:rPr>
              <a:t></a:t>
            </a:r>
            <a:r>
              <a:rPr lang="en-US" sz="2400" baseline="-25000">
                <a:latin typeface="Arial" pitchFamily="34" charset="0"/>
                <a:sym typeface="Symbol" pitchFamily="18" charset="2"/>
              </a:rPr>
              <a:t>e</a:t>
            </a:r>
            <a:endParaRPr lang="en-US" sz="2400">
              <a:latin typeface="Arial" pitchFamily="34" charset="0"/>
              <a:sym typeface="Symbol" pitchFamily="18" charset="2"/>
            </a:endParaRPr>
          </a:p>
        </p:txBody>
      </p:sp>
      <p:sp>
        <p:nvSpPr>
          <p:cNvPr id="1423406" name="Text Box 46"/>
          <p:cNvSpPr txBox="1">
            <a:spLocks noChangeArrowheads="1"/>
          </p:cNvSpPr>
          <p:nvPr/>
        </p:nvSpPr>
        <p:spPr bwMode="auto">
          <a:xfrm>
            <a:off x="6938963" y="3667125"/>
            <a:ext cx="679450"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sym typeface="Symbol" pitchFamily="18" charset="2"/>
              </a:rPr>
              <a:t>W</a:t>
            </a:r>
            <a:r>
              <a:rPr lang="en-US" sz="2400" baseline="30000">
                <a:latin typeface="Arial" pitchFamily="34" charset="0"/>
                <a:sym typeface="Symbol" pitchFamily="18" charset="2"/>
              </a:rPr>
              <a:t>+</a:t>
            </a:r>
            <a:endParaRPr lang="en-US" sz="2400">
              <a:latin typeface="Arial" pitchFamily="34" charset="0"/>
              <a:sym typeface="Symbol" pitchFamily="18" charset="2"/>
            </a:endParaRPr>
          </a:p>
        </p:txBody>
      </p:sp>
      <p:sp>
        <p:nvSpPr>
          <p:cNvPr id="1423407" name="Line 47"/>
          <p:cNvSpPr>
            <a:spLocks noChangeShapeType="1"/>
          </p:cNvSpPr>
          <p:nvPr/>
        </p:nvSpPr>
        <p:spPr bwMode="auto">
          <a:xfrm>
            <a:off x="5748338" y="2873375"/>
            <a:ext cx="838200" cy="685800"/>
          </a:xfrm>
          <a:prstGeom prst="line">
            <a:avLst/>
          </a:prstGeom>
          <a:noFill/>
          <a:ln w="28575">
            <a:solidFill>
              <a:srgbClr val="CC0000"/>
            </a:solidFill>
            <a:round/>
            <a:headEnd/>
            <a:tailEnd type="triangle" w="med" len="med"/>
          </a:ln>
        </p:spPr>
        <p:txBody>
          <a:bodyPr/>
          <a:lstStyle/>
          <a:p>
            <a:endParaRPr lang="en-US"/>
          </a:p>
        </p:txBody>
      </p:sp>
      <p:sp>
        <p:nvSpPr>
          <p:cNvPr id="1423408" name="Line 48"/>
          <p:cNvSpPr>
            <a:spLocks noChangeShapeType="1"/>
          </p:cNvSpPr>
          <p:nvPr/>
        </p:nvSpPr>
        <p:spPr bwMode="auto">
          <a:xfrm flipV="1">
            <a:off x="6586538" y="2949575"/>
            <a:ext cx="914400" cy="609600"/>
          </a:xfrm>
          <a:prstGeom prst="line">
            <a:avLst/>
          </a:prstGeom>
          <a:noFill/>
          <a:ln w="28575">
            <a:solidFill>
              <a:srgbClr val="CC0000"/>
            </a:solidFill>
            <a:round/>
            <a:headEnd/>
            <a:tailEnd type="triangle" w="med" len="med"/>
          </a:ln>
        </p:spPr>
        <p:txBody>
          <a:bodyPr/>
          <a:lstStyle/>
          <a:p>
            <a:endParaRPr lang="en-US"/>
          </a:p>
        </p:txBody>
      </p:sp>
      <p:sp>
        <p:nvSpPr>
          <p:cNvPr id="1423409" name="Text Box 49"/>
          <p:cNvSpPr txBox="1">
            <a:spLocks noChangeArrowheads="1"/>
          </p:cNvSpPr>
          <p:nvPr/>
        </p:nvSpPr>
        <p:spPr bwMode="auto">
          <a:xfrm>
            <a:off x="5465763" y="2640013"/>
            <a:ext cx="439737" cy="457200"/>
          </a:xfrm>
          <a:prstGeom prst="rect">
            <a:avLst/>
          </a:prstGeom>
          <a:noFill/>
          <a:ln w="9525">
            <a:noFill/>
            <a:miter lim="800000"/>
            <a:headEnd/>
            <a:tailEnd/>
          </a:ln>
        </p:spPr>
        <p:txBody>
          <a:bodyPr>
            <a:spAutoFit/>
          </a:bodyPr>
          <a:lstStyle/>
          <a:p>
            <a:pPr>
              <a:spcBef>
                <a:spcPct val="50000"/>
              </a:spcBef>
            </a:pPr>
            <a:r>
              <a:rPr lang="en-US" sz="2400">
                <a:solidFill>
                  <a:srgbClr val="CC0000"/>
                </a:solidFill>
                <a:latin typeface="Arial" pitchFamily="34" charset="0"/>
              </a:rPr>
              <a:t>d</a:t>
            </a:r>
          </a:p>
        </p:txBody>
      </p:sp>
      <p:sp>
        <p:nvSpPr>
          <p:cNvPr id="1423410" name="Text Box 50"/>
          <p:cNvSpPr txBox="1">
            <a:spLocks noChangeArrowheads="1"/>
          </p:cNvSpPr>
          <p:nvPr/>
        </p:nvSpPr>
        <p:spPr bwMode="auto">
          <a:xfrm>
            <a:off x="7450138" y="2716213"/>
            <a:ext cx="439737" cy="457200"/>
          </a:xfrm>
          <a:prstGeom prst="rect">
            <a:avLst/>
          </a:prstGeom>
          <a:noFill/>
          <a:ln w="9525">
            <a:noFill/>
            <a:miter lim="800000"/>
            <a:headEnd/>
            <a:tailEnd/>
          </a:ln>
        </p:spPr>
        <p:txBody>
          <a:bodyPr>
            <a:spAutoFit/>
          </a:bodyPr>
          <a:lstStyle/>
          <a:p>
            <a:pPr>
              <a:spcBef>
                <a:spcPct val="50000"/>
              </a:spcBef>
            </a:pPr>
            <a:r>
              <a:rPr lang="en-US" sz="2400">
                <a:solidFill>
                  <a:srgbClr val="CC0000"/>
                </a:solidFill>
                <a:latin typeface="Arial" pitchFamily="34" charset="0"/>
              </a:rPr>
              <a:t>d</a:t>
            </a:r>
          </a:p>
        </p:txBody>
      </p:sp>
      <p:sp>
        <p:nvSpPr>
          <p:cNvPr id="1423411" name="Line 51"/>
          <p:cNvSpPr>
            <a:spLocks noChangeShapeType="1"/>
          </p:cNvSpPr>
          <p:nvPr/>
        </p:nvSpPr>
        <p:spPr bwMode="auto">
          <a:xfrm>
            <a:off x="5746750" y="2660650"/>
            <a:ext cx="838200" cy="685800"/>
          </a:xfrm>
          <a:prstGeom prst="line">
            <a:avLst/>
          </a:prstGeom>
          <a:noFill/>
          <a:ln w="28575">
            <a:solidFill>
              <a:srgbClr val="CC0000"/>
            </a:solidFill>
            <a:round/>
            <a:headEnd/>
            <a:tailEnd type="triangle" w="med" len="med"/>
          </a:ln>
        </p:spPr>
        <p:txBody>
          <a:bodyPr/>
          <a:lstStyle/>
          <a:p>
            <a:endParaRPr lang="en-US"/>
          </a:p>
        </p:txBody>
      </p:sp>
      <p:sp>
        <p:nvSpPr>
          <p:cNvPr id="1423412" name="Line 52"/>
          <p:cNvSpPr>
            <a:spLocks noChangeShapeType="1"/>
          </p:cNvSpPr>
          <p:nvPr/>
        </p:nvSpPr>
        <p:spPr bwMode="auto">
          <a:xfrm flipV="1">
            <a:off x="6584950" y="2736850"/>
            <a:ext cx="914400" cy="609600"/>
          </a:xfrm>
          <a:prstGeom prst="line">
            <a:avLst/>
          </a:prstGeom>
          <a:noFill/>
          <a:ln w="28575">
            <a:solidFill>
              <a:srgbClr val="CC0000"/>
            </a:solidFill>
            <a:round/>
            <a:headEnd/>
            <a:tailEnd type="triangle" w="med" len="med"/>
          </a:ln>
        </p:spPr>
        <p:txBody>
          <a:bodyPr/>
          <a:lstStyle/>
          <a:p>
            <a:endParaRPr lang="en-US"/>
          </a:p>
        </p:txBody>
      </p:sp>
      <p:sp>
        <p:nvSpPr>
          <p:cNvPr id="1423413" name="Text Box 53"/>
          <p:cNvSpPr txBox="1">
            <a:spLocks noChangeArrowheads="1"/>
          </p:cNvSpPr>
          <p:nvPr/>
        </p:nvSpPr>
        <p:spPr bwMode="auto">
          <a:xfrm>
            <a:off x="5470525" y="2366963"/>
            <a:ext cx="439738" cy="457200"/>
          </a:xfrm>
          <a:prstGeom prst="rect">
            <a:avLst/>
          </a:prstGeom>
          <a:noFill/>
          <a:ln w="9525">
            <a:noFill/>
            <a:miter lim="800000"/>
            <a:headEnd/>
            <a:tailEnd/>
          </a:ln>
        </p:spPr>
        <p:txBody>
          <a:bodyPr>
            <a:spAutoFit/>
          </a:bodyPr>
          <a:lstStyle/>
          <a:p>
            <a:pPr>
              <a:spcBef>
                <a:spcPct val="50000"/>
              </a:spcBef>
            </a:pPr>
            <a:r>
              <a:rPr lang="en-US" sz="2400">
                <a:solidFill>
                  <a:srgbClr val="CC0000"/>
                </a:solidFill>
                <a:latin typeface="Arial" pitchFamily="34" charset="0"/>
              </a:rPr>
              <a:t>u</a:t>
            </a:r>
          </a:p>
        </p:txBody>
      </p:sp>
      <p:sp>
        <p:nvSpPr>
          <p:cNvPr id="1423414" name="Text Box 54"/>
          <p:cNvSpPr txBox="1">
            <a:spLocks noChangeArrowheads="1"/>
          </p:cNvSpPr>
          <p:nvPr/>
        </p:nvSpPr>
        <p:spPr bwMode="auto">
          <a:xfrm>
            <a:off x="7445375" y="2443163"/>
            <a:ext cx="439738" cy="457200"/>
          </a:xfrm>
          <a:prstGeom prst="rect">
            <a:avLst/>
          </a:prstGeom>
          <a:noFill/>
          <a:ln w="9525">
            <a:noFill/>
            <a:miter lim="800000"/>
            <a:headEnd/>
            <a:tailEnd/>
          </a:ln>
        </p:spPr>
        <p:txBody>
          <a:bodyPr>
            <a:spAutoFit/>
          </a:bodyPr>
          <a:lstStyle/>
          <a:p>
            <a:pPr>
              <a:spcBef>
                <a:spcPct val="50000"/>
              </a:spcBef>
            </a:pPr>
            <a:r>
              <a:rPr lang="en-US" sz="2400">
                <a:solidFill>
                  <a:srgbClr val="CC0000"/>
                </a:solidFill>
                <a:latin typeface="Arial" pitchFamily="34" charset="0"/>
              </a:rPr>
              <a:t>u</a:t>
            </a:r>
          </a:p>
        </p:txBody>
      </p:sp>
      <p:sp>
        <p:nvSpPr>
          <p:cNvPr id="1423415" name="Text Box 55"/>
          <p:cNvSpPr txBox="1">
            <a:spLocks noChangeArrowheads="1"/>
          </p:cNvSpPr>
          <p:nvPr/>
        </p:nvSpPr>
        <p:spPr bwMode="auto">
          <a:xfrm>
            <a:off x="5819826" y="2206625"/>
            <a:ext cx="377825" cy="584775"/>
          </a:xfrm>
          <a:prstGeom prst="rect">
            <a:avLst/>
          </a:prstGeom>
          <a:noFill/>
          <a:ln w="9525">
            <a:noFill/>
            <a:miter lim="800000"/>
            <a:headEnd/>
            <a:tailEnd/>
          </a:ln>
        </p:spPr>
        <p:txBody>
          <a:bodyPr>
            <a:spAutoFit/>
          </a:bodyPr>
          <a:lstStyle/>
          <a:p>
            <a:pPr>
              <a:spcBef>
                <a:spcPct val="50000"/>
              </a:spcBef>
            </a:pPr>
            <a:r>
              <a:rPr lang="en-US" sz="3200" dirty="0">
                <a:solidFill>
                  <a:schemeClr val="accent6"/>
                </a:solidFill>
                <a:latin typeface="Arial" pitchFamily="34" charset="0"/>
                <a:sym typeface="Symbol" pitchFamily="18" charset="2"/>
              </a:rPr>
              <a:t>p</a:t>
            </a:r>
          </a:p>
        </p:txBody>
      </p:sp>
      <p:sp>
        <p:nvSpPr>
          <p:cNvPr id="1423416" name="Text Box 56"/>
          <p:cNvSpPr txBox="1">
            <a:spLocks noChangeArrowheads="1"/>
          </p:cNvSpPr>
          <p:nvPr/>
        </p:nvSpPr>
        <p:spPr bwMode="auto">
          <a:xfrm>
            <a:off x="7150978" y="2214563"/>
            <a:ext cx="377825" cy="584775"/>
          </a:xfrm>
          <a:prstGeom prst="rect">
            <a:avLst/>
          </a:prstGeom>
          <a:noFill/>
          <a:ln w="9525">
            <a:noFill/>
            <a:miter lim="800000"/>
            <a:headEnd/>
            <a:tailEnd/>
          </a:ln>
        </p:spPr>
        <p:txBody>
          <a:bodyPr>
            <a:spAutoFit/>
          </a:bodyPr>
          <a:lstStyle/>
          <a:p>
            <a:pPr>
              <a:spcBef>
                <a:spcPct val="50000"/>
              </a:spcBef>
            </a:pPr>
            <a:r>
              <a:rPr lang="en-US" sz="3200" dirty="0">
                <a:solidFill>
                  <a:schemeClr val="accent6"/>
                </a:solidFill>
                <a:latin typeface="Arial" pitchFamily="34" charset="0"/>
                <a:sym typeface="Symbol" pitchFamily="18" charset="2"/>
              </a:rPr>
              <a:t>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23362">
                                            <p:txEl>
                                              <p:pRg st="0" end="0"/>
                                            </p:txEl>
                                          </p:spTgt>
                                        </p:tgtEl>
                                        <p:attrNameLst>
                                          <p:attrName>style.visibility</p:attrName>
                                        </p:attrNameLst>
                                      </p:cBhvr>
                                      <p:to>
                                        <p:strVal val="visible"/>
                                      </p:to>
                                    </p:set>
                                    <p:anim calcmode="lin" valueType="num">
                                      <p:cBhvr additive="base">
                                        <p:cTn id="7" dur="500" fill="hold"/>
                                        <p:tgtEl>
                                          <p:spTgt spid="142336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2336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23362">
                                            <p:txEl>
                                              <p:pRg st="1" end="1"/>
                                            </p:txEl>
                                          </p:spTgt>
                                        </p:tgtEl>
                                        <p:attrNameLst>
                                          <p:attrName>style.visibility</p:attrName>
                                        </p:attrNameLst>
                                      </p:cBhvr>
                                      <p:to>
                                        <p:strVal val="visible"/>
                                      </p:to>
                                    </p:set>
                                    <p:anim calcmode="lin" valueType="num">
                                      <p:cBhvr additive="base">
                                        <p:cTn id="13" dur="500" fill="hold"/>
                                        <p:tgtEl>
                                          <p:spTgt spid="142336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2336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23362">
                                            <p:txEl>
                                              <p:pRg st="2" end="2"/>
                                            </p:txEl>
                                          </p:spTgt>
                                        </p:tgtEl>
                                        <p:attrNameLst>
                                          <p:attrName>style.visibility</p:attrName>
                                        </p:attrNameLst>
                                      </p:cBhvr>
                                      <p:to>
                                        <p:strVal val="visible"/>
                                      </p:to>
                                    </p:set>
                                    <p:anim calcmode="lin" valueType="num">
                                      <p:cBhvr additive="base">
                                        <p:cTn id="19" dur="500" fill="hold"/>
                                        <p:tgtEl>
                                          <p:spTgt spid="142336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2336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iterate type="wd">
                                    <p:tmPct val="10000"/>
                                  </p:iterate>
                                  <p:childTnLst>
                                    <p:set>
                                      <p:cBhvr>
                                        <p:cTn id="24" dur="1" fill="hold">
                                          <p:stCondLst>
                                            <p:cond delay="0"/>
                                          </p:stCondLst>
                                        </p:cTn>
                                        <p:tgtEl>
                                          <p:spTgt spid="1423392">
                                            <p:txEl>
                                              <p:pRg st="0" end="0"/>
                                            </p:txEl>
                                          </p:spTgt>
                                        </p:tgtEl>
                                        <p:attrNameLst>
                                          <p:attrName>style.visibility</p:attrName>
                                        </p:attrNameLst>
                                      </p:cBhvr>
                                      <p:to>
                                        <p:strVal val="visible"/>
                                      </p:to>
                                    </p:set>
                                    <p:anim calcmode="lin" valueType="num">
                                      <p:cBhvr additive="base">
                                        <p:cTn id="25" dur="500" fill="hold"/>
                                        <p:tgtEl>
                                          <p:spTgt spid="1423392">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2339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5" name="whoosh.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23362">
                                            <p:txEl>
                                              <p:pRg st="4" end="4"/>
                                            </p:txEl>
                                          </p:spTgt>
                                        </p:tgtEl>
                                        <p:attrNameLst>
                                          <p:attrName>style.visibility</p:attrName>
                                        </p:attrNameLst>
                                      </p:cBhvr>
                                      <p:to>
                                        <p:strVal val="visible"/>
                                      </p:to>
                                    </p:set>
                                    <p:anim calcmode="lin" valueType="num">
                                      <p:cBhvr additive="base">
                                        <p:cTn id="31" dur="500" fill="hold"/>
                                        <p:tgtEl>
                                          <p:spTgt spid="142336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2336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423394"/>
                                        </p:tgtEl>
                                        <p:attrNameLst>
                                          <p:attrName>style.visibility</p:attrName>
                                        </p:attrNameLst>
                                      </p:cBhvr>
                                      <p:to>
                                        <p:strVal val="visible"/>
                                      </p:to>
                                    </p:set>
                                    <p:animEffect transition="in" filter="wipe(up)">
                                      <p:cBhvr>
                                        <p:cTn id="37" dur="3000"/>
                                        <p:tgtEl>
                                          <p:spTgt spid="142339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423393"/>
                                        </p:tgtEl>
                                        <p:attrNameLst>
                                          <p:attrName>style.visibility</p:attrName>
                                        </p:attrNameLst>
                                      </p:cBhvr>
                                      <p:to>
                                        <p:strVal val="visible"/>
                                      </p:to>
                                    </p:set>
                                    <p:animEffect transition="in" filter="wipe(left)">
                                      <p:cBhvr>
                                        <p:cTn id="41" dur="2000"/>
                                        <p:tgtEl>
                                          <p:spTgt spid="1423393"/>
                                        </p:tgtEl>
                                      </p:cBhvr>
                                    </p:animEffect>
                                  </p:childTnLst>
                                  <p:subTnLst>
                                    <p:audio>
                                      <p:cMediaNode>
                                        <p:cTn display="0" masterRel="sameClick">
                                          <p:stCondLst>
                                            <p:cond evt="begin" delay="0">
                                              <p:tn val="39"/>
                                            </p:cond>
                                          </p:stCondLst>
                                          <p:endCondLst>
                                            <p:cond evt="onStopAudio" delay="0">
                                              <p:tgtEl>
                                                <p:sldTgt/>
                                              </p:tgtEl>
                                            </p:cond>
                                          </p:endCondLst>
                                        </p:cTn>
                                        <p:tgtEl>
                                          <p:sndTgt r:embed="rId6" name="chimes.wav"/>
                                        </p:tgtEl>
                                      </p:cMediaNode>
                                    </p:audio>
                                  </p:subTnLst>
                                </p:cTn>
                              </p:par>
                              <p:par>
                                <p:cTn id="42" presetID="22" presetClass="entr" presetSubtype="4" fill="hold" grpId="0" nodeType="withEffect">
                                  <p:stCondLst>
                                    <p:cond delay="0"/>
                                  </p:stCondLst>
                                  <p:childTnLst>
                                    <p:set>
                                      <p:cBhvr>
                                        <p:cTn id="43" dur="1" fill="hold">
                                          <p:stCondLst>
                                            <p:cond delay="0"/>
                                          </p:stCondLst>
                                        </p:cTn>
                                        <p:tgtEl>
                                          <p:spTgt spid="1423397"/>
                                        </p:tgtEl>
                                        <p:attrNameLst>
                                          <p:attrName>style.visibility</p:attrName>
                                        </p:attrNameLst>
                                      </p:cBhvr>
                                      <p:to>
                                        <p:strVal val="visible"/>
                                      </p:to>
                                    </p:set>
                                    <p:animEffect transition="in" filter="wipe(down)">
                                      <p:cBhvr>
                                        <p:cTn id="44" dur="3000"/>
                                        <p:tgtEl>
                                          <p:spTgt spid="1423397"/>
                                        </p:tgtEl>
                                      </p:cBhvr>
                                    </p:animEffect>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1423396"/>
                                        </p:tgtEl>
                                        <p:attrNameLst>
                                          <p:attrName>style.visibility</p:attrName>
                                        </p:attrNameLst>
                                      </p:cBhvr>
                                      <p:to>
                                        <p:strVal val="visible"/>
                                      </p:to>
                                    </p:set>
                                    <p:animEffect transition="in" filter="wipe(up)">
                                      <p:cBhvr>
                                        <p:cTn id="48" dur="3000"/>
                                        <p:tgtEl>
                                          <p:spTgt spid="1423396"/>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1423395"/>
                                        </p:tgtEl>
                                        <p:attrNameLst>
                                          <p:attrName>style.visibility</p:attrName>
                                        </p:attrNameLst>
                                      </p:cBhvr>
                                      <p:to>
                                        <p:strVal val="visible"/>
                                      </p:to>
                                    </p:set>
                                    <p:animEffect transition="in" filter="wipe(down)">
                                      <p:cBhvr>
                                        <p:cTn id="51" dur="3000"/>
                                        <p:tgtEl>
                                          <p:spTgt spid="1423395"/>
                                        </p:tgtEl>
                                      </p:cBhvr>
                                    </p:animEffect>
                                  </p:childTnLst>
                                </p:cTn>
                              </p:par>
                            </p:childTnLst>
                          </p:cTn>
                        </p:par>
                        <p:par>
                          <p:cTn id="52" fill="hold">
                            <p:stCondLst>
                              <p:cond delay="9000"/>
                            </p:stCondLst>
                            <p:childTnLst>
                              <p:par>
                                <p:cTn id="53" presetID="22" presetClass="entr" presetSubtype="4" fill="hold" grpId="0" nodeType="afterEffect">
                                  <p:stCondLst>
                                    <p:cond delay="0"/>
                                  </p:stCondLst>
                                  <p:childTnLst>
                                    <p:set>
                                      <p:cBhvr>
                                        <p:cTn id="54" dur="1" fill="hold">
                                          <p:stCondLst>
                                            <p:cond delay="0"/>
                                          </p:stCondLst>
                                        </p:cTn>
                                        <p:tgtEl>
                                          <p:spTgt spid="1423398"/>
                                        </p:tgtEl>
                                        <p:attrNameLst>
                                          <p:attrName>style.visibility</p:attrName>
                                        </p:attrNameLst>
                                      </p:cBhvr>
                                      <p:to>
                                        <p:strVal val="visible"/>
                                      </p:to>
                                    </p:set>
                                    <p:animEffect transition="in" filter="wipe(down)">
                                      <p:cBhvr>
                                        <p:cTn id="55" dur="2000"/>
                                        <p:tgtEl>
                                          <p:spTgt spid="1423398"/>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1423399"/>
                                        </p:tgtEl>
                                        <p:attrNameLst>
                                          <p:attrName>style.visibility</p:attrName>
                                        </p:attrNameLst>
                                      </p:cBhvr>
                                      <p:to>
                                        <p:strVal val="visible"/>
                                      </p:to>
                                    </p:set>
                                    <p:animEffect transition="in" filter="wipe(left)">
                                      <p:cBhvr>
                                        <p:cTn id="58" dur="2000"/>
                                        <p:tgtEl>
                                          <p:spTgt spid="1423399"/>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1423400"/>
                                        </p:tgtEl>
                                        <p:attrNameLst>
                                          <p:attrName>style.visibility</p:attrName>
                                        </p:attrNameLst>
                                      </p:cBhvr>
                                      <p:to>
                                        <p:strVal val="visible"/>
                                      </p:to>
                                    </p:set>
                                    <p:animEffect transition="in" filter="wipe(down)">
                                      <p:cBhvr>
                                        <p:cTn id="61" dur="2000"/>
                                        <p:tgtEl>
                                          <p:spTgt spid="1423400"/>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1423401"/>
                                        </p:tgtEl>
                                        <p:attrNameLst>
                                          <p:attrName>style.visibility</p:attrName>
                                        </p:attrNameLst>
                                      </p:cBhvr>
                                      <p:to>
                                        <p:strVal val="visible"/>
                                      </p:to>
                                    </p:set>
                                    <p:animEffect transition="in" filter="wipe(left)">
                                      <p:cBhvr>
                                        <p:cTn id="64" dur="2000"/>
                                        <p:tgtEl>
                                          <p:spTgt spid="1423401"/>
                                        </p:tgtEl>
                                      </p:cBhvr>
                                    </p:animEffect>
                                  </p:childTnLst>
                                </p:cTn>
                              </p:par>
                            </p:childTnLst>
                          </p:cTn>
                        </p:par>
                        <p:par>
                          <p:cTn id="65" fill="hold">
                            <p:stCondLst>
                              <p:cond delay="11000"/>
                            </p:stCondLst>
                            <p:childTnLst>
                              <p:par>
                                <p:cTn id="66" presetID="10" presetClass="entr" presetSubtype="0" fill="hold" grpId="0" nodeType="afterEffect">
                                  <p:stCondLst>
                                    <p:cond delay="0"/>
                                  </p:stCondLst>
                                  <p:childTnLst>
                                    <p:set>
                                      <p:cBhvr>
                                        <p:cTn id="67" dur="1" fill="hold">
                                          <p:stCondLst>
                                            <p:cond delay="0"/>
                                          </p:stCondLst>
                                        </p:cTn>
                                        <p:tgtEl>
                                          <p:spTgt spid="1423402"/>
                                        </p:tgtEl>
                                        <p:attrNameLst>
                                          <p:attrName>style.visibility</p:attrName>
                                        </p:attrNameLst>
                                      </p:cBhvr>
                                      <p:to>
                                        <p:strVal val="visible"/>
                                      </p:to>
                                    </p:set>
                                    <p:animEffect transition="in" filter="fade">
                                      <p:cBhvr>
                                        <p:cTn id="68" dur="2000"/>
                                        <p:tgtEl>
                                          <p:spTgt spid="1423402"/>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423403"/>
                                        </p:tgtEl>
                                        <p:attrNameLst>
                                          <p:attrName>style.visibility</p:attrName>
                                        </p:attrNameLst>
                                      </p:cBhvr>
                                      <p:to>
                                        <p:strVal val="visible"/>
                                      </p:to>
                                    </p:set>
                                    <p:animEffect transition="in" filter="fade">
                                      <p:cBhvr>
                                        <p:cTn id="71" dur="2000"/>
                                        <p:tgtEl>
                                          <p:spTgt spid="1423403"/>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423404"/>
                                        </p:tgtEl>
                                        <p:attrNameLst>
                                          <p:attrName>style.visibility</p:attrName>
                                        </p:attrNameLst>
                                      </p:cBhvr>
                                      <p:to>
                                        <p:strVal val="visible"/>
                                      </p:to>
                                    </p:set>
                                    <p:animEffect transition="in" filter="fade">
                                      <p:cBhvr>
                                        <p:cTn id="74" dur="2000"/>
                                        <p:tgtEl>
                                          <p:spTgt spid="1423404"/>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423405"/>
                                        </p:tgtEl>
                                        <p:attrNameLst>
                                          <p:attrName>style.visibility</p:attrName>
                                        </p:attrNameLst>
                                      </p:cBhvr>
                                      <p:to>
                                        <p:strVal val="visible"/>
                                      </p:to>
                                    </p:set>
                                    <p:animEffect transition="in" filter="fade">
                                      <p:cBhvr>
                                        <p:cTn id="77" dur="2000"/>
                                        <p:tgtEl>
                                          <p:spTgt spid="1423405"/>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423406"/>
                                        </p:tgtEl>
                                        <p:attrNameLst>
                                          <p:attrName>style.visibility</p:attrName>
                                        </p:attrNameLst>
                                      </p:cBhvr>
                                      <p:to>
                                        <p:strVal val="visible"/>
                                      </p:to>
                                    </p:set>
                                    <p:animEffect transition="in" filter="fade">
                                      <p:cBhvr>
                                        <p:cTn id="80" dur="2000"/>
                                        <p:tgtEl>
                                          <p:spTgt spid="1423406"/>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1" fill="hold" grpId="0" nodeType="clickEffect">
                                  <p:stCondLst>
                                    <p:cond delay="0"/>
                                  </p:stCondLst>
                                  <p:childTnLst>
                                    <p:set>
                                      <p:cBhvr>
                                        <p:cTn id="84" dur="1" fill="hold">
                                          <p:stCondLst>
                                            <p:cond delay="0"/>
                                          </p:stCondLst>
                                        </p:cTn>
                                        <p:tgtEl>
                                          <p:spTgt spid="1423407"/>
                                        </p:tgtEl>
                                        <p:attrNameLst>
                                          <p:attrName>style.visibility</p:attrName>
                                        </p:attrNameLst>
                                      </p:cBhvr>
                                      <p:to>
                                        <p:strVal val="visible"/>
                                      </p:to>
                                    </p:set>
                                    <p:animEffect transition="in" filter="wipe(up)">
                                      <p:cBhvr>
                                        <p:cTn id="85" dur="3000"/>
                                        <p:tgtEl>
                                          <p:spTgt spid="1423407"/>
                                        </p:tgtEl>
                                      </p:cBhvr>
                                    </p:animEffect>
                                  </p:childTnLst>
                                </p:cTn>
                              </p:par>
                              <p:par>
                                <p:cTn id="86" presetID="22" presetClass="entr" presetSubtype="4" fill="hold" grpId="0" nodeType="withEffect">
                                  <p:stCondLst>
                                    <p:cond delay="0"/>
                                  </p:stCondLst>
                                  <p:childTnLst>
                                    <p:set>
                                      <p:cBhvr>
                                        <p:cTn id="87" dur="1" fill="hold">
                                          <p:stCondLst>
                                            <p:cond delay="0"/>
                                          </p:stCondLst>
                                        </p:cTn>
                                        <p:tgtEl>
                                          <p:spTgt spid="1423408"/>
                                        </p:tgtEl>
                                        <p:attrNameLst>
                                          <p:attrName>style.visibility</p:attrName>
                                        </p:attrNameLst>
                                      </p:cBhvr>
                                      <p:to>
                                        <p:strVal val="visible"/>
                                      </p:to>
                                    </p:set>
                                    <p:animEffect transition="in" filter="wipe(down)">
                                      <p:cBhvr>
                                        <p:cTn id="88" dur="3000"/>
                                        <p:tgtEl>
                                          <p:spTgt spid="1423408"/>
                                        </p:tgtEl>
                                      </p:cBhvr>
                                    </p:animEffect>
                                  </p:childTnLst>
                                </p:cTn>
                              </p:par>
                            </p:childTnLst>
                          </p:cTn>
                        </p:par>
                        <p:par>
                          <p:cTn id="89" fill="hold">
                            <p:stCondLst>
                              <p:cond delay="3000"/>
                            </p:stCondLst>
                            <p:childTnLst>
                              <p:par>
                                <p:cTn id="90" presetID="10" presetClass="entr" presetSubtype="0" fill="hold" grpId="0" nodeType="afterEffect">
                                  <p:stCondLst>
                                    <p:cond delay="0"/>
                                  </p:stCondLst>
                                  <p:childTnLst>
                                    <p:set>
                                      <p:cBhvr>
                                        <p:cTn id="91" dur="1" fill="hold">
                                          <p:stCondLst>
                                            <p:cond delay="0"/>
                                          </p:stCondLst>
                                        </p:cTn>
                                        <p:tgtEl>
                                          <p:spTgt spid="1423409"/>
                                        </p:tgtEl>
                                        <p:attrNameLst>
                                          <p:attrName>style.visibility</p:attrName>
                                        </p:attrNameLst>
                                      </p:cBhvr>
                                      <p:to>
                                        <p:strVal val="visible"/>
                                      </p:to>
                                    </p:set>
                                    <p:animEffect transition="in" filter="fade">
                                      <p:cBhvr>
                                        <p:cTn id="92" dur="2000"/>
                                        <p:tgtEl>
                                          <p:spTgt spid="1423409"/>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1423410"/>
                                        </p:tgtEl>
                                        <p:attrNameLst>
                                          <p:attrName>style.visibility</p:attrName>
                                        </p:attrNameLst>
                                      </p:cBhvr>
                                      <p:to>
                                        <p:strVal val="visible"/>
                                      </p:to>
                                    </p:set>
                                    <p:animEffect transition="in" filter="fade">
                                      <p:cBhvr>
                                        <p:cTn id="95" dur="2000"/>
                                        <p:tgtEl>
                                          <p:spTgt spid="1423410"/>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1" fill="hold" grpId="0" nodeType="clickEffect">
                                  <p:stCondLst>
                                    <p:cond delay="0"/>
                                  </p:stCondLst>
                                  <p:childTnLst>
                                    <p:set>
                                      <p:cBhvr>
                                        <p:cTn id="99" dur="1" fill="hold">
                                          <p:stCondLst>
                                            <p:cond delay="0"/>
                                          </p:stCondLst>
                                        </p:cTn>
                                        <p:tgtEl>
                                          <p:spTgt spid="1423411"/>
                                        </p:tgtEl>
                                        <p:attrNameLst>
                                          <p:attrName>style.visibility</p:attrName>
                                        </p:attrNameLst>
                                      </p:cBhvr>
                                      <p:to>
                                        <p:strVal val="visible"/>
                                      </p:to>
                                    </p:set>
                                    <p:animEffect transition="in" filter="wipe(up)">
                                      <p:cBhvr>
                                        <p:cTn id="100" dur="3000"/>
                                        <p:tgtEl>
                                          <p:spTgt spid="1423411"/>
                                        </p:tgtEl>
                                      </p:cBhvr>
                                    </p:animEffect>
                                  </p:childTnLst>
                                </p:cTn>
                              </p:par>
                              <p:par>
                                <p:cTn id="101" presetID="22" presetClass="entr" presetSubtype="4" fill="hold" grpId="0" nodeType="withEffect">
                                  <p:stCondLst>
                                    <p:cond delay="0"/>
                                  </p:stCondLst>
                                  <p:childTnLst>
                                    <p:set>
                                      <p:cBhvr>
                                        <p:cTn id="102" dur="1" fill="hold">
                                          <p:stCondLst>
                                            <p:cond delay="0"/>
                                          </p:stCondLst>
                                        </p:cTn>
                                        <p:tgtEl>
                                          <p:spTgt spid="1423412"/>
                                        </p:tgtEl>
                                        <p:attrNameLst>
                                          <p:attrName>style.visibility</p:attrName>
                                        </p:attrNameLst>
                                      </p:cBhvr>
                                      <p:to>
                                        <p:strVal val="visible"/>
                                      </p:to>
                                    </p:set>
                                    <p:animEffect transition="in" filter="wipe(down)">
                                      <p:cBhvr>
                                        <p:cTn id="103" dur="3000"/>
                                        <p:tgtEl>
                                          <p:spTgt spid="1423412"/>
                                        </p:tgtEl>
                                      </p:cBhvr>
                                    </p:animEffect>
                                  </p:childTnLst>
                                </p:cTn>
                              </p:par>
                            </p:childTnLst>
                          </p:cTn>
                        </p:par>
                        <p:par>
                          <p:cTn id="104" fill="hold">
                            <p:stCondLst>
                              <p:cond delay="3000"/>
                            </p:stCondLst>
                            <p:childTnLst>
                              <p:par>
                                <p:cTn id="105" presetID="10" presetClass="entr" presetSubtype="0" fill="hold" grpId="0" nodeType="afterEffect">
                                  <p:stCondLst>
                                    <p:cond delay="0"/>
                                  </p:stCondLst>
                                  <p:childTnLst>
                                    <p:set>
                                      <p:cBhvr>
                                        <p:cTn id="106" dur="1" fill="hold">
                                          <p:stCondLst>
                                            <p:cond delay="0"/>
                                          </p:stCondLst>
                                        </p:cTn>
                                        <p:tgtEl>
                                          <p:spTgt spid="1423413"/>
                                        </p:tgtEl>
                                        <p:attrNameLst>
                                          <p:attrName>style.visibility</p:attrName>
                                        </p:attrNameLst>
                                      </p:cBhvr>
                                      <p:to>
                                        <p:strVal val="visible"/>
                                      </p:to>
                                    </p:set>
                                    <p:animEffect transition="in" filter="fade">
                                      <p:cBhvr>
                                        <p:cTn id="107" dur="2000"/>
                                        <p:tgtEl>
                                          <p:spTgt spid="1423413"/>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1423414"/>
                                        </p:tgtEl>
                                        <p:attrNameLst>
                                          <p:attrName>style.visibility</p:attrName>
                                        </p:attrNameLst>
                                      </p:cBhvr>
                                      <p:to>
                                        <p:strVal val="visible"/>
                                      </p:to>
                                    </p:set>
                                    <p:animEffect transition="in" filter="fade">
                                      <p:cBhvr>
                                        <p:cTn id="110" dur="2000"/>
                                        <p:tgtEl>
                                          <p:spTgt spid="1423414"/>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1423415"/>
                                        </p:tgtEl>
                                        <p:attrNameLst>
                                          <p:attrName>style.visibility</p:attrName>
                                        </p:attrNameLst>
                                      </p:cBhvr>
                                      <p:to>
                                        <p:strVal val="visible"/>
                                      </p:to>
                                    </p:set>
                                    <p:animEffect transition="in" filter="fade">
                                      <p:cBhvr>
                                        <p:cTn id="115" dur="500"/>
                                        <p:tgtEl>
                                          <p:spTgt spid="1423415"/>
                                        </p:tgtEl>
                                      </p:cBhvr>
                                    </p:animEffect>
                                  </p:childTnLst>
                                  <p:subTnLst>
                                    <p:audio>
                                      <p:cMediaNode>
                                        <p:cTn display="0" masterRel="sameClick">
                                          <p:stCondLst>
                                            <p:cond evt="begin" delay="0">
                                              <p:tn val="113"/>
                                            </p:cond>
                                          </p:stCondLst>
                                          <p:endCondLst>
                                            <p:cond evt="onStopAudio" delay="0">
                                              <p:tgtEl>
                                                <p:sldTgt/>
                                              </p:tgtEl>
                                            </p:cond>
                                          </p:endCondLst>
                                        </p:cTn>
                                        <p:tgtEl>
                                          <p:sndTgt r:embed="rId7" name="cashreg.wav"/>
                                        </p:tgtEl>
                                      </p:cMediaNode>
                                    </p:audio>
                                  </p:sub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1423416"/>
                                        </p:tgtEl>
                                        <p:attrNameLst>
                                          <p:attrName>style.visibility</p:attrName>
                                        </p:attrNameLst>
                                      </p:cBhvr>
                                      <p:to>
                                        <p:strVal val="visible"/>
                                      </p:to>
                                    </p:set>
                                    <p:animEffect transition="in" filter="fade">
                                      <p:cBhvr>
                                        <p:cTn id="120" dur="500"/>
                                        <p:tgtEl>
                                          <p:spTgt spid="1423416"/>
                                        </p:tgtEl>
                                      </p:cBhvr>
                                    </p:animEffect>
                                  </p:childTnLst>
                                  <p:subTnLst>
                                    <p:audio>
                                      <p:cMediaNode>
                                        <p:cTn display="0" masterRel="sameClick">
                                          <p:stCondLst>
                                            <p:cond evt="begin" delay="0">
                                              <p:tn val="118"/>
                                            </p:cond>
                                          </p:stCondLst>
                                          <p:endCondLst>
                                            <p:cond evt="onStopAudio" delay="0">
                                              <p:tgtEl>
                                                <p:sldTgt/>
                                              </p:tgtEl>
                                            </p:cond>
                                          </p:endCondLst>
                                        </p:cTn>
                                        <p:tgtEl>
                                          <p:sndTgt r:embed="rId7" name="cashreg.wav"/>
                                        </p:tgtEl>
                                      </p:cMediaNode>
                                    </p:audio>
                                  </p:subTnLst>
                                </p:cTn>
                              </p:par>
                            </p:childTnLst>
                          </p:cTn>
                        </p:par>
                      </p:childTnLst>
                    </p:cTn>
                  </p:par>
                  <p:par>
                    <p:cTn id="121" fill="hold">
                      <p:stCondLst>
                        <p:cond delay="indefinite"/>
                      </p:stCondLst>
                      <p:childTnLst>
                        <p:par>
                          <p:cTn id="122" fill="hold">
                            <p:stCondLst>
                              <p:cond delay="0"/>
                            </p:stCondLst>
                            <p:childTnLst>
                              <p:par>
                                <p:cTn id="123" presetID="2" presetClass="entr" presetSubtype="4" fill="hold" nodeType="clickEffect">
                                  <p:stCondLst>
                                    <p:cond delay="0"/>
                                  </p:stCondLst>
                                  <p:childTnLst>
                                    <p:set>
                                      <p:cBhvr>
                                        <p:cTn id="124" dur="1" fill="hold">
                                          <p:stCondLst>
                                            <p:cond delay="0"/>
                                          </p:stCondLst>
                                        </p:cTn>
                                        <p:tgtEl>
                                          <p:spTgt spid="1423417">
                                            <p:txEl>
                                              <p:pRg st="1" end="1"/>
                                            </p:txEl>
                                          </p:spTgt>
                                        </p:tgtEl>
                                        <p:attrNameLst>
                                          <p:attrName>style.visibility</p:attrName>
                                        </p:attrNameLst>
                                      </p:cBhvr>
                                      <p:to>
                                        <p:strVal val="visible"/>
                                      </p:to>
                                    </p:set>
                                    <p:anim calcmode="lin" valueType="num">
                                      <p:cBhvr additive="base">
                                        <p:cTn id="125" dur="500" fill="hold"/>
                                        <p:tgtEl>
                                          <p:spTgt spid="1423417">
                                            <p:txEl>
                                              <p:pRg st="1" end="1"/>
                                            </p:txEl>
                                          </p:spTgt>
                                        </p:tgtEl>
                                        <p:attrNameLst>
                                          <p:attrName>ppt_x</p:attrName>
                                        </p:attrNameLst>
                                      </p:cBhvr>
                                      <p:tavLst>
                                        <p:tav tm="0">
                                          <p:val>
                                            <p:strVal val="#ppt_x"/>
                                          </p:val>
                                        </p:tav>
                                        <p:tav tm="100000">
                                          <p:val>
                                            <p:strVal val="#ppt_x"/>
                                          </p:val>
                                        </p:tav>
                                      </p:tavLst>
                                    </p:anim>
                                    <p:anim calcmode="lin" valueType="num">
                                      <p:cBhvr additive="base">
                                        <p:cTn id="126" dur="500" fill="hold"/>
                                        <p:tgtEl>
                                          <p:spTgt spid="142341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3"/>
                                            </p:cond>
                                          </p:stCondLst>
                                          <p:endCondLst>
                                            <p:cond evt="onStopAudio" delay="0">
                                              <p:tgtEl>
                                                <p:sldTgt/>
                                              </p:tgtEl>
                                            </p:cond>
                                          </p:endCondLst>
                                        </p:cTn>
                                        <p:tgtEl>
                                          <p:sndTgt r:embed="rId4" name="arrow.wav"/>
                                        </p:tgtEl>
                                      </p:cMediaNode>
                                    </p:audio>
                                  </p:subTnLst>
                                </p:cTn>
                              </p:par>
                            </p:childTnLst>
                          </p:cTn>
                        </p:par>
                      </p:childTnLst>
                    </p:cTn>
                  </p:par>
                  <p:par>
                    <p:cTn id="127" fill="hold">
                      <p:stCondLst>
                        <p:cond delay="indefinite"/>
                      </p:stCondLst>
                      <p:childTnLst>
                        <p:par>
                          <p:cTn id="128" fill="hold">
                            <p:stCondLst>
                              <p:cond delay="0"/>
                            </p:stCondLst>
                            <p:childTnLst>
                              <p:par>
                                <p:cTn id="129" presetID="2" presetClass="entr" presetSubtype="4" fill="hold" nodeType="clickEffect">
                                  <p:stCondLst>
                                    <p:cond delay="0"/>
                                  </p:stCondLst>
                                  <p:childTnLst>
                                    <p:set>
                                      <p:cBhvr>
                                        <p:cTn id="130" dur="1" fill="hold">
                                          <p:stCondLst>
                                            <p:cond delay="0"/>
                                          </p:stCondLst>
                                        </p:cTn>
                                        <p:tgtEl>
                                          <p:spTgt spid="1423417">
                                            <p:txEl>
                                              <p:pRg st="2" end="2"/>
                                            </p:txEl>
                                          </p:spTgt>
                                        </p:tgtEl>
                                        <p:attrNameLst>
                                          <p:attrName>style.visibility</p:attrName>
                                        </p:attrNameLst>
                                      </p:cBhvr>
                                      <p:to>
                                        <p:strVal val="visible"/>
                                      </p:to>
                                    </p:set>
                                    <p:anim calcmode="lin" valueType="num">
                                      <p:cBhvr additive="base">
                                        <p:cTn id="131" dur="500" fill="hold"/>
                                        <p:tgtEl>
                                          <p:spTgt spid="1423417">
                                            <p:txEl>
                                              <p:pRg st="2" end="2"/>
                                            </p:txEl>
                                          </p:spTgt>
                                        </p:tgtEl>
                                        <p:attrNameLst>
                                          <p:attrName>ppt_x</p:attrName>
                                        </p:attrNameLst>
                                      </p:cBhvr>
                                      <p:tavLst>
                                        <p:tav tm="0">
                                          <p:val>
                                            <p:strVal val="#ppt_x"/>
                                          </p:val>
                                        </p:tav>
                                        <p:tav tm="100000">
                                          <p:val>
                                            <p:strVal val="#ppt_x"/>
                                          </p:val>
                                        </p:tav>
                                      </p:tavLst>
                                    </p:anim>
                                    <p:anim calcmode="lin" valueType="num">
                                      <p:cBhvr additive="base">
                                        <p:cTn id="132" dur="500" fill="hold"/>
                                        <p:tgtEl>
                                          <p:spTgt spid="142341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93" grpId="0" animBg="1"/>
      <p:bldP spid="1423394" grpId="0" animBg="1"/>
      <p:bldP spid="1423395" grpId="0" animBg="1"/>
      <p:bldP spid="1423396" grpId="0" animBg="1"/>
      <p:bldP spid="1423397" grpId="0" animBg="1"/>
      <p:bldP spid="1423398" grpId="0" animBg="1"/>
      <p:bldP spid="1423399" grpId="0" animBg="1"/>
      <p:bldP spid="1423400" grpId="0"/>
      <p:bldP spid="1423401" grpId="0"/>
      <p:bldP spid="1423402" grpId="0"/>
      <p:bldP spid="1423403" grpId="0"/>
      <p:bldP spid="1423404" grpId="0"/>
      <p:bldP spid="1423405" grpId="0"/>
      <p:bldP spid="1423406" grpId="0"/>
      <p:bldP spid="1423407" grpId="0" animBg="1"/>
      <p:bldP spid="1423408" grpId="0" animBg="1"/>
      <p:bldP spid="1423409" grpId="0"/>
      <p:bldP spid="1423410" grpId="0"/>
      <p:bldP spid="1423411" grpId="0" animBg="1"/>
      <p:bldP spid="1423412" grpId="0" animBg="1"/>
      <p:bldP spid="1423413" grpId="0"/>
      <p:bldP spid="1423414" grpId="0"/>
      <p:bldP spid="1423415" grpId="0"/>
      <p:bldP spid="142341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1555" name="Rectangle 3"/>
          <p:cNvSpPr>
            <a:spLocks noChangeArrowheads="1"/>
          </p:cNvSpPr>
          <p:nvPr/>
        </p:nvSpPr>
        <p:spPr bwMode="auto">
          <a:xfrm>
            <a:off x="685800" y="1338263"/>
            <a:ext cx="7772400" cy="468312"/>
          </a:xfrm>
          <a:prstGeom prst="rect">
            <a:avLst/>
          </a:prstGeom>
          <a:solidFill>
            <a:srgbClr val="EAEAEA"/>
          </a:solidFill>
          <a:ln w="9525">
            <a:noFill/>
            <a:miter lim="800000"/>
            <a:headEnd/>
            <a:tailEnd/>
          </a:ln>
        </p:spPr>
        <p:txBody>
          <a:bodyPr/>
          <a:lstStyle/>
          <a:p>
            <a:r>
              <a:rPr lang="en-US" sz="2400" i="1">
                <a:solidFill>
                  <a:schemeClr val="accent2"/>
                </a:solidFill>
                <a:latin typeface="Arial" pitchFamily="34" charset="0"/>
                <a:cs typeface="Times New Roman" pitchFamily="18" charset="0"/>
              </a:rPr>
              <a:t>Feynman diagrams</a:t>
            </a:r>
          </a:p>
        </p:txBody>
      </p:sp>
      <p:sp>
        <p:nvSpPr>
          <p:cNvPr id="80899" name="Rectangle 32"/>
          <p:cNvSpPr>
            <a:spLocks noChangeArrowheads="1"/>
          </p:cNvSpPr>
          <p:nvPr/>
        </p:nvSpPr>
        <p:spPr bwMode="auto">
          <a:xfrm>
            <a:off x="681038" y="1792288"/>
            <a:ext cx="7772400" cy="5065712"/>
          </a:xfrm>
          <a:prstGeom prst="rect">
            <a:avLst/>
          </a:prstGeom>
          <a:solidFill>
            <a:srgbClr val="CCFFCC"/>
          </a:solidFill>
          <a:ln w="9525">
            <a:noFill/>
            <a:miter lim="800000"/>
            <a:headEnd/>
            <a:tailEnd/>
          </a:ln>
        </p:spPr>
        <p:txBody>
          <a:bodyPr/>
          <a:lstStyle/>
          <a:p>
            <a:endParaRPr lang="en-US"/>
          </a:p>
        </p:txBody>
      </p:sp>
      <p:sp>
        <p:nvSpPr>
          <p:cNvPr id="80900" name="Rectangle 4"/>
          <p:cNvSpPr>
            <a:spLocks noGrp="1" noChangeArrowheads="1"/>
          </p:cNvSpPr>
          <p:nvPr>
            <p:ph type="ctrTitle"/>
          </p:nvPr>
        </p:nvSpPr>
        <p:spPr>
          <a:xfrm>
            <a:off x="685800" y="438150"/>
            <a:ext cx="8101013"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pic>
        <p:nvPicPr>
          <p:cNvPr id="1431583" name="Picture 3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96913" y="1857375"/>
            <a:ext cx="7759700" cy="4786313"/>
          </a:xfrm>
          <a:prstGeom prst="rect">
            <a:avLst/>
          </a:prstGeom>
          <a:noFill/>
          <a:ln w="9525">
            <a:noFill/>
            <a:miter lim="800000"/>
            <a:headEnd/>
            <a:tailEnd/>
          </a:ln>
        </p:spPr>
      </p:pic>
      <p:sp>
        <p:nvSpPr>
          <p:cNvPr id="1431585" name="Text Box 33"/>
          <p:cNvSpPr txBox="1">
            <a:spLocks noChangeArrowheads="1"/>
          </p:cNvSpPr>
          <p:nvPr/>
        </p:nvSpPr>
        <p:spPr bwMode="auto">
          <a:xfrm>
            <a:off x="1700213" y="4965700"/>
            <a:ext cx="6372225" cy="822325"/>
          </a:xfrm>
          <a:prstGeom prst="rect">
            <a:avLst/>
          </a:prstGeom>
          <a:noFill/>
          <a:ln w="9525">
            <a:noFill/>
            <a:miter lim="800000"/>
            <a:headEnd/>
            <a:tailEnd/>
          </a:ln>
        </p:spPr>
        <p:txBody>
          <a:bodyPr>
            <a:spAutoFit/>
          </a:bodyPr>
          <a:lstStyle/>
          <a:p>
            <a:r>
              <a:rPr lang="en-US" sz="2400">
                <a:solidFill>
                  <a:schemeClr val="hlink"/>
                </a:solidFill>
                <a:latin typeface="Arial" pitchFamily="34" charset="0"/>
                <a:sym typeface="Symbol" pitchFamily="18" charset="2"/>
              </a:rPr>
              <a:t></a:t>
            </a:r>
            <a:r>
              <a:rPr lang="en-US" sz="2400">
                <a:solidFill>
                  <a:schemeClr val="hlink"/>
                </a:solidFill>
                <a:latin typeface="Arial" pitchFamily="34" charset="0"/>
              </a:rPr>
              <a:t>A virtual particle is a particle that has a very short range of influence.</a:t>
            </a:r>
          </a:p>
        </p:txBody>
      </p:sp>
      <p:sp>
        <p:nvSpPr>
          <p:cNvPr id="1431586" name="Text Box 34"/>
          <p:cNvSpPr txBox="1">
            <a:spLocks noChangeArrowheads="1"/>
          </p:cNvSpPr>
          <p:nvPr/>
        </p:nvSpPr>
        <p:spPr bwMode="auto">
          <a:xfrm>
            <a:off x="1697038" y="6137275"/>
            <a:ext cx="3124200" cy="457200"/>
          </a:xfrm>
          <a:prstGeom prst="rect">
            <a:avLst/>
          </a:prstGeom>
          <a:noFill/>
          <a:ln w="9525">
            <a:noFill/>
            <a:miter lim="800000"/>
            <a:headEnd/>
            <a:tailEnd/>
          </a:ln>
        </p:spPr>
        <p:txBody>
          <a:bodyPr>
            <a:spAutoFit/>
          </a:bodyPr>
          <a:lstStyle/>
          <a:p>
            <a:r>
              <a:rPr lang="en-US">
                <a:solidFill>
                  <a:schemeClr val="hlink"/>
                </a:solidFill>
                <a:latin typeface="Arial" pitchFamily="34" charset="0"/>
                <a:sym typeface="Symbol" pitchFamily="18" charset="2"/>
              </a:rPr>
              <a:t></a:t>
            </a:r>
            <a:r>
              <a:rPr lang="en-US" sz="2400">
                <a:solidFill>
                  <a:schemeClr val="hlink"/>
                </a:solidFill>
                <a:latin typeface="Arial" pitchFamily="34" charset="0"/>
              </a:rPr>
              <a:t>Look at charge…</a:t>
            </a:r>
          </a:p>
        </p:txBody>
      </p:sp>
      <p:sp>
        <p:nvSpPr>
          <p:cNvPr id="1431587" name="Text Box 35"/>
          <p:cNvSpPr txBox="1">
            <a:spLocks noChangeArrowheads="1"/>
          </p:cNvSpPr>
          <p:nvPr/>
        </p:nvSpPr>
        <p:spPr bwMode="auto">
          <a:xfrm>
            <a:off x="1082675" y="3238500"/>
            <a:ext cx="982663" cy="457200"/>
          </a:xfrm>
          <a:prstGeom prst="rect">
            <a:avLst/>
          </a:prstGeom>
          <a:noFill/>
          <a:ln w="9525">
            <a:noFill/>
            <a:miter lim="800000"/>
            <a:headEnd/>
            <a:tailEnd/>
          </a:ln>
        </p:spPr>
        <p:txBody>
          <a:bodyPr>
            <a:spAutoFit/>
          </a:bodyPr>
          <a:lstStyle/>
          <a:p>
            <a:r>
              <a:rPr lang="en-US" sz="2400">
                <a:solidFill>
                  <a:schemeClr val="hlink"/>
                </a:solidFill>
                <a:latin typeface="Arial" pitchFamily="34" charset="0"/>
              </a:rPr>
              <a:t>-1/3</a:t>
            </a:r>
          </a:p>
        </p:txBody>
      </p:sp>
      <p:sp>
        <p:nvSpPr>
          <p:cNvPr id="1431588" name="Text Box 36"/>
          <p:cNvSpPr txBox="1">
            <a:spLocks noChangeArrowheads="1"/>
          </p:cNvSpPr>
          <p:nvPr/>
        </p:nvSpPr>
        <p:spPr bwMode="auto">
          <a:xfrm rot="-1179746">
            <a:off x="2185988" y="2600325"/>
            <a:ext cx="982662" cy="457200"/>
          </a:xfrm>
          <a:prstGeom prst="rect">
            <a:avLst/>
          </a:prstGeom>
          <a:noFill/>
          <a:ln w="9525">
            <a:noFill/>
            <a:miter lim="800000"/>
            <a:headEnd/>
            <a:tailEnd/>
          </a:ln>
        </p:spPr>
        <p:txBody>
          <a:bodyPr>
            <a:spAutoFit/>
          </a:bodyPr>
          <a:lstStyle/>
          <a:p>
            <a:r>
              <a:rPr lang="en-US" sz="2400">
                <a:solidFill>
                  <a:schemeClr val="hlink"/>
                </a:solidFill>
                <a:latin typeface="Arial" pitchFamily="34" charset="0"/>
              </a:rPr>
              <a:t>+2/3</a:t>
            </a:r>
          </a:p>
        </p:txBody>
      </p:sp>
      <p:sp>
        <p:nvSpPr>
          <p:cNvPr id="1431589" name="Text Box 37"/>
          <p:cNvSpPr txBox="1">
            <a:spLocks noChangeArrowheads="1"/>
          </p:cNvSpPr>
          <p:nvPr/>
        </p:nvSpPr>
        <p:spPr bwMode="auto">
          <a:xfrm rot="-1226973">
            <a:off x="2389188" y="2933700"/>
            <a:ext cx="1955800" cy="457200"/>
          </a:xfrm>
          <a:prstGeom prst="rect">
            <a:avLst/>
          </a:prstGeom>
          <a:noFill/>
          <a:ln w="9525">
            <a:noFill/>
            <a:miter lim="800000"/>
            <a:headEnd/>
            <a:tailEnd/>
          </a:ln>
        </p:spPr>
        <p:txBody>
          <a:bodyPr>
            <a:spAutoFit/>
          </a:bodyPr>
          <a:lstStyle/>
          <a:p>
            <a:r>
              <a:rPr lang="en-US" sz="2400">
                <a:solidFill>
                  <a:schemeClr val="hlink"/>
                </a:solidFill>
                <a:latin typeface="Arial" pitchFamily="34" charset="0"/>
              </a:rPr>
              <a:t>Must be -1</a:t>
            </a:r>
          </a:p>
        </p:txBody>
      </p:sp>
      <p:sp>
        <p:nvSpPr>
          <p:cNvPr id="1431590" name="Text Box 38"/>
          <p:cNvSpPr txBox="1">
            <a:spLocks noChangeArrowheads="1"/>
          </p:cNvSpPr>
          <p:nvPr/>
        </p:nvSpPr>
        <p:spPr bwMode="auto">
          <a:xfrm>
            <a:off x="3400425" y="3344863"/>
            <a:ext cx="982663" cy="457200"/>
          </a:xfrm>
          <a:prstGeom prst="rect">
            <a:avLst/>
          </a:prstGeom>
          <a:noFill/>
          <a:ln w="9525">
            <a:noFill/>
            <a:miter lim="800000"/>
            <a:headEnd/>
            <a:tailEnd/>
          </a:ln>
        </p:spPr>
        <p:txBody>
          <a:bodyPr>
            <a:spAutoFit/>
          </a:bodyPr>
          <a:lstStyle/>
          <a:p>
            <a:r>
              <a:rPr lang="en-US" sz="2400">
                <a:solidFill>
                  <a:schemeClr val="hlink"/>
                </a:solidFill>
                <a:latin typeface="Arial" pitchFamily="34" charset="0"/>
              </a:rPr>
              <a:t>-1</a:t>
            </a:r>
          </a:p>
        </p:txBody>
      </p:sp>
      <p:sp>
        <p:nvSpPr>
          <p:cNvPr id="1431591" name="Text Box 39"/>
          <p:cNvSpPr txBox="1">
            <a:spLocks noChangeArrowheads="1"/>
          </p:cNvSpPr>
          <p:nvPr/>
        </p:nvSpPr>
        <p:spPr bwMode="auto">
          <a:xfrm>
            <a:off x="3503613" y="4008438"/>
            <a:ext cx="982662" cy="457200"/>
          </a:xfrm>
          <a:prstGeom prst="rect">
            <a:avLst/>
          </a:prstGeom>
          <a:noFill/>
          <a:ln w="9525">
            <a:noFill/>
            <a:miter lim="800000"/>
            <a:headEnd/>
            <a:tailEnd/>
          </a:ln>
        </p:spPr>
        <p:txBody>
          <a:bodyPr>
            <a:spAutoFit/>
          </a:bodyPr>
          <a:lstStyle/>
          <a:p>
            <a:r>
              <a:rPr lang="en-US" sz="2400">
                <a:solidFill>
                  <a:schemeClr val="hlink"/>
                </a:solidFill>
                <a:latin typeface="Arial" pitchFamily="34" charset="0"/>
              </a:rPr>
              <a:t>0</a:t>
            </a:r>
          </a:p>
        </p:txBody>
      </p:sp>
      <p:sp>
        <p:nvSpPr>
          <p:cNvPr id="1431592" name="Text Box 40"/>
          <p:cNvSpPr txBox="1">
            <a:spLocks noChangeArrowheads="1"/>
          </p:cNvSpPr>
          <p:nvPr/>
        </p:nvSpPr>
        <p:spPr bwMode="auto">
          <a:xfrm>
            <a:off x="4179888" y="6138863"/>
            <a:ext cx="4184650" cy="457200"/>
          </a:xfrm>
          <a:prstGeom prst="rect">
            <a:avLst/>
          </a:prstGeom>
          <a:noFill/>
          <a:ln w="9525">
            <a:noFill/>
            <a:miter lim="800000"/>
            <a:headEnd/>
            <a:tailEnd/>
          </a:ln>
        </p:spPr>
        <p:txBody>
          <a:bodyPr>
            <a:spAutoFit/>
          </a:bodyPr>
          <a:lstStyle/>
          <a:p>
            <a:r>
              <a:rPr lang="en-US" sz="2400">
                <a:solidFill>
                  <a:schemeClr val="hlink"/>
                </a:solidFill>
                <a:latin typeface="Arial" pitchFamily="34" charset="0"/>
              </a:rPr>
              <a:t>The particle must be a W</a:t>
            </a:r>
            <a:r>
              <a:rPr lang="en-US" sz="2400" baseline="30000">
                <a:solidFill>
                  <a:schemeClr val="hlink"/>
                </a:solidFill>
                <a:latin typeface="Arial" pitchFamily="34" charset="0"/>
              </a:rPr>
              <a:t>-</a:t>
            </a:r>
            <a:r>
              <a:rPr lang="en-US" sz="2400">
                <a:solidFill>
                  <a:schemeClr val="hlink"/>
                </a:solidFill>
                <a:latin typeface="Arial" pitchFamily="34" charset="0"/>
              </a:rPr>
              <a: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1583"/>
                                        </p:tgtEl>
                                        <p:attrNameLst>
                                          <p:attrName>style.visibility</p:attrName>
                                        </p:attrNameLst>
                                      </p:cBhvr>
                                      <p:to>
                                        <p:strVal val="visible"/>
                                      </p:to>
                                    </p:set>
                                    <p:anim calcmode="lin" valueType="num">
                                      <p:cBhvr additive="base">
                                        <p:cTn id="7" dur="500" fill="hold"/>
                                        <p:tgtEl>
                                          <p:spTgt spid="1431583"/>
                                        </p:tgtEl>
                                        <p:attrNameLst>
                                          <p:attrName>ppt_x</p:attrName>
                                        </p:attrNameLst>
                                      </p:cBhvr>
                                      <p:tavLst>
                                        <p:tav tm="0">
                                          <p:val>
                                            <p:strVal val="#ppt_x"/>
                                          </p:val>
                                        </p:tav>
                                        <p:tav tm="100000">
                                          <p:val>
                                            <p:strVal val="#ppt_x"/>
                                          </p:val>
                                        </p:tav>
                                      </p:tavLst>
                                    </p:anim>
                                    <p:anim calcmode="lin" valueType="num">
                                      <p:cBhvr additive="base">
                                        <p:cTn id="8" dur="500" fill="hold"/>
                                        <p:tgtEl>
                                          <p:spTgt spid="143158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iterate type="lt">
                                    <p:tmPct val="10000"/>
                                  </p:iterate>
                                  <p:childTnLst>
                                    <p:set>
                                      <p:cBhvr>
                                        <p:cTn id="12" dur="1" fill="hold">
                                          <p:stCondLst>
                                            <p:cond delay="0"/>
                                          </p:stCondLst>
                                        </p:cTn>
                                        <p:tgtEl>
                                          <p:spTgt spid="1431585">
                                            <p:txEl>
                                              <p:pRg st="0" end="0"/>
                                            </p:txEl>
                                          </p:spTgt>
                                        </p:tgtEl>
                                        <p:attrNameLst>
                                          <p:attrName>style.visibility</p:attrName>
                                        </p:attrNameLst>
                                      </p:cBhvr>
                                      <p:to>
                                        <p:strVal val="visible"/>
                                      </p:to>
                                    </p:set>
                                    <p:anim calcmode="lin" valueType="num">
                                      <p:cBhvr additive="base">
                                        <p:cTn id="13" dur="500" fill="hold"/>
                                        <p:tgtEl>
                                          <p:spTgt spid="1431585">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43158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5" name="type.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iterate type="lt">
                                    <p:tmPct val="10000"/>
                                  </p:iterate>
                                  <p:childTnLst>
                                    <p:set>
                                      <p:cBhvr>
                                        <p:cTn id="18" dur="1" fill="hold">
                                          <p:stCondLst>
                                            <p:cond delay="0"/>
                                          </p:stCondLst>
                                        </p:cTn>
                                        <p:tgtEl>
                                          <p:spTgt spid="1431586">
                                            <p:txEl>
                                              <p:pRg st="0" end="0"/>
                                            </p:txEl>
                                          </p:spTgt>
                                        </p:tgtEl>
                                        <p:attrNameLst>
                                          <p:attrName>style.visibility</p:attrName>
                                        </p:attrNameLst>
                                      </p:cBhvr>
                                      <p:to>
                                        <p:strVal val="visible"/>
                                      </p:to>
                                    </p:set>
                                    <p:anim calcmode="lin" valueType="num">
                                      <p:cBhvr additive="base">
                                        <p:cTn id="19" dur="500" fill="hold"/>
                                        <p:tgtEl>
                                          <p:spTgt spid="1431586">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43158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type.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iterate type="lt">
                                    <p:tmPct val="10000"/>
                                  </p:iterate>
                                  <p:childTnLst>
                                    <p:set>
                                      <p:cBhvr>
                                        <p:cTn id="24" dur="1" fill="hold">
                                          <p:stCondLst>
                                            <p:cond delay="0"/>
                                          </p:stCondLst>
                                        </p:cTn>
                                        <p:tgtEl>
                                          <p:spTgt spid="1431587">
                                            <p:txEl>
                                              <p:pRg st="0" end="0"/>
                                            </p:txEl>
                                          </p:spTgt>
                                        </p:tgtEl>
                                        <p:attrNameLst>
                                          <p:attrName>style.visibility</p:attrName>
                                        </p:attrNameLst>
                                      </p:cBhvr>
                                      <p:to>
                                        <p:strVal val="visible"/>
                                      </p:to>
                                    </p:set>
                                    <p:anim calcmode="lin" valueType="num">
                                      <p:cBhvr additive="base">
                                        <p:cTn id="25" dur="500" fill="hold"/>
                                        <p:tgtEl>
                                          <p:spTgt spid="1431587">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43158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5" name="type.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iterate type="lt">
                                    <p:tmPct val="10000"/>
                                  </p:iterate>
                                  <p:childTnLst>
                                    <p:set>
                                      <p:cBhvr>
                                        <p:cTn id="30" dur="1" fill="hold">
                                          <p:stCondLst>
                                            <p:cond delay="0"/>
                                          </p:stCondLst>
                                        </p:cTn>
                                        <p:tgtEl>
                                          <p:spTgt spid="1431588">
                                            <p:txEl>
                                              <p:pRg st="0" end="0"/>
                                            </p:txEl>
                                          </p:spTgt>
                                        </p:tgtEl>
                                        <p:attrNameLst>
                                          <p:attrName>style.visibility</p:attrName>
                                        </p:attrNameLst>
                                      </p:cBhvr>
                                      <p:to>
                                        <p:strVal val="visible"/>
                                      </p:to>
                                    </p:set>
                                    <p:anim calcmode="lin" valueType="num">
                                      <p:cBhvr additive="base">
                                        <p:cTn id="31" dur="500" fill="hold"/>
                                        <p:tgtEl>
                                          <p:spTgt spid="1431588">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43158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5" name="type.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iterate type="lt">
                                    <p:tmPct val="10000"/>
                                  </p:iterate>
                                  <p:childTnLst>
                                    <p:set>
                                      <p:cBhvr>
                                        <p:cTn id="36" dur="1" fill="hold">
                                          <p:stCondLst>
                                            <p:cond delay="0"/>
                                          </p:stCondLst>
                                        </p:cTn>
                                        <p:tgtEl>
                                          <p:spTgt spid="1431590">
                                            <p:txEl>
                                              <p:pRg st="0" end="0"/>
                                            </p:txEl>
                                          </p:spTgt>
                                        </p:tgtEl>
                                        <p:attrNameLst>
                                          <p:attrName>style.visibility</p:attrName>
                                        </p:attrNameLst>
                                      </p:cBhvr>
                                      <p:to>
                                        <p:strVal val="visible"/>
                                      </p:to>
                                    </p:set>
                                    <p:anim calcmode="lin" valueType="num">
                                      <p:cBhvr additive="base">
                                        <p:cTn id="37" dur="500" fill="hold"/>
                                        <p:tgtEl>
                                          <p:spTgt spid="1431590">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43159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5" name="type.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iterate type="lt">
                                    <p:tmPct val="10000"/>
                                  </p:iterate>
                                  <p:childTnLst>
                                    <p:set>
                                      <p:cBhvr>
                                        <p:cTn id="42" dur="1" fill="hold">
                                          <p:stCondLst>
                                            <p:cond delay="0"/>
                                          </p:stCondLst>
                                        </p:cTn>
                                        <p:tgtEl>
                                          <p:spTgt spid="1431591">
                                            <p:txEl>
                                              <p:pRg st="0" end="0"/>
                                            </p:txEl>
                                          </p:spTgt>
                                        </p:tgtEl>
                                        <p:attrNameLst>
                                          <p:attrName>style.visibility</p:attrName>
                                        </p:attrNameLst>
                                      </p:cBhvr>
                                      <p:to>
                                        <p:strVal val="visible"/>
                                      </p:to>
                                    </p:set>
                                    <p:anim calcmode="lin" valueType="num">
                                      <p:cBhvr additive="base">
                                        <p:cTn id="43" dur="500" fill="hold"/>
                                        <p:tgtEl>
                                          <p:spTgt spid="1431591">
                                            <p:txEl>
                                              <p:pRg st="0" end="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43159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5" name="type.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iterate type="lt">
                                    <p:tmPct val="10000"/>
                                  </p:iterate>
                                  <p:childTnLst>
                                    <p:set>
                                      <p:cBhvr>
                                        <p:cTn id="48" dur="1" fill="hold">
                                          <p:stCondLst>
                                            <p:cond delay="0"/>
                                          </p:stCondLst>
                                        </p:cTn>
                                        <p:tgtEl>
                                          <p:spTgt spid="1431589">
                                            <p:txEl>
                                              <p:pRg st="0" end="0"/>
                                            </p:txEl>
                                          </p:spTgt>
                                        </p:tgtEl>
                                        <p:attrNameLst>
                                          <p:attrName>style.visibility</p:attrName>
                                        </p:attrNameLst>
                                      </p:cBhvr>
                                      <p:to>
                                        <p:strVal val="visible"/>
                                      </p:to>
                                    </p:set>
                                    <p:anim calcmode="lin" valueType="num">
                                      <p:cBhvr additive="base">
                                        <p:cTn id="49" dur="500" fill="hold"/>
                                        <p:tgtEl>
                                          <p:spTgt spid="1431589">
                                            <p:txEl>
                                              <p:pRg st="0" end="0"/>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143158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5" name="type.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2" fill="hold" nodeType="clickEffect">
                                  <p:stCondLst>
                                    <p:cond delay="0"/>
                                  </p:stCondLst>
                                  <p:iterate type="lt">
                                    <p:tmPct val="10000"/>
                                  </p:iterate>
                                  <p:childTnLst>
                                    <p:set>
                                      <p:cBhvr>
                                        <p:cTn id="54" dur="1" fill="hold">
                                          <p:stCondLst>
                                            <p:cond delay="0"/>
                                          </p:stCondLst>
                                        </p:cTn>
                                        <p:tgtEl>
                                          <p:spTgt spid="1431592">
                                            <p:txEl>
                                              <p:pRg st="0" end="0"/>
                                            </p:txEl>
                                          </p:spTgt>
                                        </p:tgtEl>
                                        <p:attrNameLst>
                                          <p:attrName>style.visibility</p:attrName>
                                        </p:attrNameLst>
                                      </p:cBhvr>
                                      <p:to>
                                        <p:strVal val="visible"/>
                                      </p:to>
                                    </p:set>
                                    <p:anim calcmode="lin" valueType="num">
                                      <p:cBhvr additive="base">
                                        <p:cTn id="55" dur="500" fill="hold"/>
                                        <p:tgtEl>
                                          <p:spTgt spid="1431592">
                                            <p:txEl>
                                              <p:pRg st="0" end="0"/>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143159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1794" name="Rectangle 2"/>
          <p:cNvSpPr>
            <a:spLocks noChangeArrowheads="1"/>
          </p:cNvSpPr>
          <p:nvPr/>
        </p:nvSpPr>
        <p:spPr bwMode="auto">
          <a:xfrm>
            <a:off x="685800" y="1414463"/>
            <a:ext cx="7772400" cy="4864100"/>
          </a:xfrm>
          <a:prstGeom prst="rect">
            <a:avLst/>
          </a:prstGeom>
          <a:solidFill>
            <a:srgbClr val="EAEAEA"/>
          </a:solidFill>
          <a:ln w="9525">
            <a:noFill/>
            <a:miter lim="800000"/>
            <a:headEnd/>
            <a:tailEnd/>
          </a:ln>
        </p:spPr>
        <p:txBody>
          <a:bodyPr/>
          <a:lstStyle/>
          <a:p>
            <a:pPr marL="609600" indent="-609600" eaLnBrk="0" hangingPunct="0">
              <a:spcBef>
                <a:spcPct val="20000"/>
              </a:spcBef>
            </a:pPr>
            <a:r>
              <a:rPr lang="en-US" altLang="en-US" sz="2400" b="1">
                <a:solidFill>
                  <a:srgbClr val="FF0000"/>
                </a:solidFill>
                <a:latin typeface="Arial" pitchFamily="34" charset="0"/>
                <a:ea typeface="Calibri" pitchFamily="34" charset="0"/>
                <a:cs typeface="Arial" pitchFamily="34" charset="0"/>
              </a:rPr>
              <a:t>Data booklet reference: </a:t>
            </a:r>
            <a:endParaRPr lang="en-US" altLang="en-US" sz="2400">
              <a:solidFill>
                <a:srgbClr val="FF0000"/>
              </a:solidFill>
              <a:latin typeface="Arial" pitchFamily="34" charset="0"/>
              <a:ea typeface="Calibri" pitchFamily="34" charset="0"/>
              <a:cs typeface="Arial" pitchFamily="34" charset="0"/>
            </a:endParaRPr>
          </a:p>
          <a:p>
            <a:pPr marL="609600" indent="-609600" eaLnBrk="0" hangingPunct="0">
              <a:spcBef>
                <a:spcPct val="20000"/>
              </a:spcBef>
            </a:pPr>
            <a:r>
              <a:rPr lang="en-US" altLang="en-US" sz="2400">
                <a:solidFill>
                  <a:srgbClr val="FF0000"/>
                </a:solidFill>
                <a:latin typeface="Arial" pitchFamily="34" charset="0"/>
                <a:ea typeface="Calibri" pitchFamily="34" charset="0"/>
                <a:cs typeface="Arial" pitchFamily="34" charset="0"/>
              </a:rPr>
              <a:t>• </a:t>
            </a:r>
            <a:r>
              <a:rPr lang="en-US" altLang="en-US" sz="2400">
                <a:solidFill>
                  <a:srgbClr val="FF0000"/>
                </a:solidFill>
                <a:latin typeface="Arial" pitchFamily="34" charset="0"/>
                <a:ea typeface="Calibri" pitchFamily="34" charset="0"/>
                <a:cs typeface="Arial" pitchFamily="34" charset="0"/>
                <a:sym typeface="Symbol" pitchFamily="18" charset="2"/>
              </a:rPr>
              <a:t>The leptons</a:t>
            </a:r>
            <a:r>
              <a:rPr lang="en-US" altLang="en-US" sz="2400" i="1">
                <a:solidFill>
                  <a:srgbClr val="000000"/>
                </a:solidFill>
                <a:latin typeface="Arial" pitchFamily="34" charset="0"/>
                <a:ea typeface="Calibri" pitchFamily="34" charset="0"/>
                <a:cs typeface="Arial" pitchFamily="34" charset="0"/>
              </a:rPr>
              <a:t> </a:t>
            </a:r>
          </a:p>
          <a:p>
            <a:pPr marL="609600" indent="-609600" eaLnBrk="0" hangingPunct="0">
              <a:spcBef>
                <a:spcPct val="20000"/>
              </a:spcBef>
            </a:pPr>
            <a:endParaRPr lang="en-US" altLang="en-US" sz="2400" i="1">
              <a:solidFill>
                <a:srgbClr val="000000"/>
              </a:solidFill>
              <a:latin typeface="Arial" pitchFamily="34" charset="0"/>
              <a:ea typeface="Calibri" pitchFamily="34" charset="0"/>
              <a:cs typeface="Arial" pitchFamily="34" charset="0"/>
            </a:endParaRPr>
          </a:p>
          <a:p>
            <a:pPr marL="609600" indent="-609600" eaLnBrk="0" hangingPunct="0">
              <a:spcBef>
                <a:spcPct val="20000"/>
              </a:spcBef>
            </a:pPr>
            <a:endParaRPr lang="en-US" altLang="en-US" sz="2400" i="1">
              <a:solidFill>
                <a:srgbClr val="000000"/>
              </a:solidFill>
              <a:latin typeface="Arial" pitchFamily="34" charset="0"/>
              <a:ea typeface="Calibri" pitchFamily="34" charset="0"/>
              <a:cs typeface="Arial" pitchFamily="34" charset="0"/>
            </a:endParaRPr>
          </a:p>
          <a:p>
            <a:pPr marL="609600" indent="-609600" eaLnBrk="0" hangingPunct="0">
              <a:spcBef>
                <a:spcPct val="20000"/>
              </a:spcBef>
            </a:pPr>
            <a:endParaRPr lang="en-US" altLang="en-US" sz="2400" i="1">
              <a:solidFill>
                <a:srgbClr val="000000"/>
              </a:solidFill>
              <a:latin typeface="Arial" pitchFamily="34" charset="0"/>
              <a:ea typeface="Calibri" pitchFamily="34" charset="0"/>
              <a:cs typeface="Arial" pitchFamily="34" charset="0"/>
            </a:endParaRPr>
          </a:p>
          <a:p>
            <a:pPr marL="609600" indent="-609600" eaLnBrk="0" hangingPunct="0">
              <a:spcBef>
                <a:spcPct val="20000"/>
              </a:spcBef>
            </a:pPr>
            <a:endParaRPr lang="en-US" altLang="en-US" sz="2400" i="1">
              <a:solidFill>
                <a:srgbClr val="000000"/>
              </a:solidFill>
              <a:latin typeface="Arial" pitchFamily="34" charset="0"/>
              <a:ea typeface="Calibri" pitchFamily="34" charset="0"/>
              <a:cs typeface="Arial" pitchFamily="34" charset="0"/>
            </a:endParaRPr>
          </a:p>
          <a:p>
            <a:pPr marL="609600" indent="-609600" eaLnBrk="0" hangingPunct="0">
              <a:spcBef>
                <a:spcPct val="90000"/>
              </a:spcBef>
            </a:pPr>
            <a:r>
              <a:rPr lang="en-US" altLang="en-US" sz="2400">
                <a:solidFill>
                  <a:srgbClr val="FF0000"/>
                </a:solidFill>
                <a:latin typeface="Arial" pitchFamily="34" charset="0"/>
                <a:ea typeface="Calibri" pitchFamily="34" charset="0"/>
                <a:cs typeface="Arial" pitchFamily="34" charset="0"/>
              </a:rPr>
              <a:t>• </a:t>
            </a:r>
            <a:r>
              <a:rPr lang="en-US" altLang="en-US" sz="2400">
                <a:solidFill>
                  <a:srgbClr val="FF0000"/>
                </a:solidFill>
                <a:latin typeface="Arial" pitchFamily="34" charset="0"/>
                <a:ea typeface="Calibri" pitchFamily="34" charset="0"/>
                <a:cs typeface="Arial" pitchFamily="34" charset="0"/>
                <a:sym typeface="Symbol" pitchFamily="18" charset="2"/>
              </a:rPr>
              <a:t>The exchange particles</a:t>
            </a:r>
          </a:p>
        </p:txBody>
      </p:sp>
      <p:sp>
        <p:nvSpPr>
          <p:cNvPr id="189443" name="Rectangle 3"/>
          <p:cNvSpPr>
            <a:spLocks noGrp="1" noChangeArrowheads="1"/>
          </p:cNvSpPr>
          <p:nvPr>
            <p:ph type="ctrTitle" idx="4294967295"/>
          </p:nvPr>
        </p:nvSpPr>
        <p:spPr>
          <a:xfrm>
            <a:off x="685800" y="438150"/>
            <a:ext cx="8101013"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pic>
        <p:nvPicPr>
          <p:cNvPr id="189445" name="Picture 5"/>
          <p:cNvPicPr>
            <a:picLocks noChangeAspect="1" noChangeArrowheads="1"/>
          </p:cNvPicPr>
          <p:nvPr/>
        </p:nvPicPr>
        <p:blipFill>
          <a:blip r:embed="rId6" cstate="print"/>
          <a:srcRect/>
          <a:stretch>
            <a:fillRect/>
          </a:stretch>
        </p:blipFill>
        <p:spPr bwMode="auto">
          <a:xfrm>
            <a:off x="1020763" y="2263775"/>
            <a:ext cx="4333875" cy="2009775"/>
          </a:xfrm>
          <a:prstGeom prst="rect">
            <a:avLst/>
          </a:prstGeom>
          <a:noFill/>
        </p:spPr>
      </p:pic>
      <p:pic>
        <p:nvPicPr>
          <p:cNvPr id="189447" name="Picture 7"/>
          <p:cNvPicPr>
            <a:picLocks noChangeAspect="1" noChangeArrowheads="1"/>
          </p:cNvPicPr>
          <p:nvPr/>
        </p:nvPicPr>
        <p:blipFill>
          <a:blip r:embed="rId7" cstate="print">
            <a:clrChange>
              <a:clrFrom>
                <a:srgbClr val="0000FF"/>
              </a:clrFrom>
              <a:clrTo>
                <a:srgbClr val="0000FF">
                  <a:alpha val="0"/>
                </a:srgbClr>
              </a:clrTo>
            </a:clrChange>
          </a:blip>
          <a:srcRect/>
          <a:stretch>
            <a:fillRect/>
          </a:stretch>
        </p:blipFill>
        <p:spPr bwMode="auto">
          <a:xfrm>
            <a:off x="1009650" y="4737100"/>
            <a:ext cx="7335838" cy="1301750"/>
          </a:xfrm>
          <a:prstGeom prst="rect">
            <a:avLst/>
          </a:prstGeom>
          <a:noFill/>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41794">
                                            <p:txEl>
                                              <p:pRg st="0" end="0"/>
                                            </p:txEl>
                                          </p:spTgt>
                                        </p:tgtEl>
                                        <p:attrNameLst>
                                          <p:attrName>style.visibility</p:attrName>
                                        </p:attrNameLst>
                                      </p:cBhvr>
                                      <p:to>
                                        <p:strVal val="visible"/>
                                      </p:to>
                                    </p:set>
                                    <p:anim calcmode="lin" valueType="num">
                                      <p:cBhvr additive="base">
                                        <p:cTn id="7" dur="500" fill="hold"/>
                                        <p:tgtEl>
                                          <p:spTgt spid="144179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4179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41794">
                                            <p:txEl>
                                              <p:pRg st="1" end="1"/>
                                            </p:txEl>
                                          </p:spTgt>
                                        </p:tgtEl>
                                        <p:attrNameLst>
                                          <p:attrName>style.visibility</p:attrName>
                                        </p:attrNameLst>
                                      </p:cBhvr>
                                      <p:to>
                                        <p:strVal val="visible"/>
                                      </p:to>
                                    </p:set>
                                    <p:anim calcmode="lin" valueType="num">
                                      <p:cBhvr additive="base">
                                        <p:cTn id="13" dur="500" fill="hold"/>
                                        <p:tgtEl>
                                          <p:spTgt spid="144179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4179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189445"/>
                                        </p:tgtEl>
                                        <p:attrNameLst>
                                          <p:attrName>style.visibility</p:attrName>
                                        </p:attrNameLst>
                                      </p:cBhvr>
                                      <p:to>
                                        <p:strVal val="visible"/>
                                      </p:to>
                                    </p:set>
                                    <p:anim calcmode="lin" valueType="num">
                                      <p:cBhvr>
                                        <p:cTn id="19" dur="500" fill="hold"/>
                                        <p:tgtEl>
                                          <p:spTgt spid="189445"/>
                                        </p:tgtEl>
                                        <p:attrNameLst>
                                          <p:attrName>ppt_w</p:attrName>
                                        </p:attrNameLst>
                                      </p:cBhvr>
                                      <p:tavLst>
                                        <p:tav tm="0">
                                          <p:val>
                                            <p:fltVal val="0"/>
                                          </p:val>
                                        </p:tav>
                                        <p:tav tm="100000">
                                          <p:val>
                                            <p:strVal val="#ppt_w"/>
                                          </p:val>
                                        </p:tav>
                                      </p:tavLst>
                                    </p:anim>
                                    <p:anim calcmode="lin" valueType="num">
                                      <p:cBhvr>
                                        <p:cTn id="20" dur="500" fill="hold"/>
                                        <p:tgtEl>
                                          <p:spTgt spid="189445"/>
                                        </p:tgtEl>
                                        <p:attrNameLst>
                                          <p:attrName>ppt_h</p:attrName>
                                        </p:attrNameLst>
                                      </p:cBhvr>
                                      <p:tavLst>
                                        <p:tav tm="0">
                                          <p:val>
                                            <p:fltVal val="0"/>
                                          </p:val>
                                        </p:tav>
                                        <p:tav tm="100000">
                                          <p:val>
                                            <p:strVal val="#ppt_h"/>
                                          </p:val>
                                        </p:tav>
                                      </p:tavLst>
                                    </p:anim>
                                    <p:animEffect transition="in" filter="fade">
                                      <p:cBhvr>
                                        <p:cTn id="21" dur="500"/>
                                        <p:tgtEl>
                                          <p:spTgt spid="189445"/>
                                        </p:tgtEl>
                                      </p:cBhvr>
                                    </p:animEffect>
                                  </p:childTnLst>
                                  <p:subTnLst>
                                    <p:audio>
                                      <p:cMediaNode>
                                        <p:cTn display="0" masterRel="sameClick">
                                          <p:stCondLst>
                                            <p:cond evt="begin" delay="0">
                                              <p:tn val="17"/>
                                            </p:cond>
                                          </p:stCondLst>
                                          <p:endCondLst>
                                            <p:cond evt="onStopAudio" delay="0">
                                              <p:tgtEl>
                                                <p:sldTgt/>
                                              </p:tgtEl>
                                            </p:cond>
                                          </p:endCondLst>
                                        </p:cTn>
                                        <p:tgtEl>
                                          <p:sndTgt r:embed="rId5" name="camera.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441794">
                                            <p:txEl>
                                              <p:pRg st="6" end="6"/>
                                            </p:txEl>
                                          </p:spTgt>
                                        </p:tgtEl>
                                        <p:attrNameLst>
                                          <p:attrName>style.visibility</p:attrName>
                                        </p:attrNameLst>
                                      </p:cBhvr>
                                      <p:to>
                                        <p:strVal val="visible"/>
                                      </p:to>
                                    </p:set>
                                    <p:anim calcmode="lin" valueType="num">
                                      <p:cBhvr additive="base">
                                        <p:cTn id="26" dur="500" fill="hold"/>
                                        <p:tgtEl>
                                          <p:spTgt spid="1441794">
                                            <p:txEl>
                                              <p:pRg st="6" end="6"/>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44179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53" presetClass="entr" presetSubtype="0" fill="hold" nodeType="clickEffect">
                                  <p:stCondLst>
                                    <p:cond delay="0"/>
                                  </p:stCondLst>
                                  <p:childTnLst>
                                    <p:set>
                                      <p:cBhvr>
                                        <p:cTn id="31" dur="1" fill="hold">
                                          <p:stCondLst>
                                            <p:cond delay="0"/>
                                          </p:stCondLst>
                                        </p:cTn>
                                        <p:tgtEl>
                                          <p:spTgt spid="189447"/>
                                        </p:tgtEl>
                                        <p:attrNameLst>
                                          <p:attrName>style.visibility</p:attrName>
                                        </p:attrNameLst>
                                      </p:cBhvr>
                                      <p:to>
                                        <p:strVal val="visible"/>
                                      </p:to>
                                    </p:set>
                                    <p:anim calcmode="lin" valueType="num">
                                      <p:cBhvr>
                                        <p:cTn id="32" dur="500" fill="hold"/>
                                        <p:tgtEl>
                                          <p:spTgt spid="189447"/>
                                        </p:tgtEl>
                                        <p:attrNameLst>
                                          <p:attrName>ppt_w</p:attrName>
                                        </p:attrNameLst>
                                      </p:cBhvr>
                                      <p:tavLst>
                                        <p:tav tm="0">
                                          <p:val>
                                            <p:fltVal val="0"/>
                                          </p:val>
                                        </p:tav>
                                        <p:tav tm="100000">
                                          <p:val>
                                            <p:strVal val="#ppt_w"/>
                                          </p:val>
                                        </p:tav>
                                      </p:tavLst>
                                    </p:anim>
                                    <p:anim calcmode="lin" valueType="num">
                                      <p:cBhvr>
                                        <p:cTn id="33" dur="500" fill="hold"/>
                                        <p:tgtEl>
                                          <p:spTgt spid="189447"/>
                                        </p:tgtEl>
                                        <p:attrNameLst>
                                          <p:attrName>ppt_h</p:attrName>
                                        </p:attrNameLst>
                                      </p:cBhvr>
                                      <p:tavLst>
                                        <p:tav tm="0">
                                          <p:val>
                                            <p:fltVal val="0"/>
                                          </p:val>
                                        </p:tav>
                                        <p:tav tm="100000">
                                          <p:val>
                                            <p:strVal val="#ppt_h"/>
                                          </p:val>
                                        </p:tav>
                                      </p:tavLst>
                                    </p:anim>
                                    <p:animEffect transition="in" filter="fade">
                                      <p:cBhvr>
                                        <p:cTn id="34" dur="500"/>
                                        <p:tgtEl>
                                          <p:spTgt spid="189447"/>
                                        </p:tgtEl>
                                      </p:cBhvr>
                                    </p:animEffect>
                                  </p:childTnLst>
                                  <p:subTnLst>
                                    <p:audio>
                                      <p:cMediaNode>
                                        <p:cTn display="0" masterRel="sameClick">
                                          <p:stCondLst>
                                            <p:cond evt="begin" delay="0">
                                              <p:tn val="30"/>
                                            </p:cond>
                                          </p:stCondLst>
                                          <p:endCondLst>
                                            <p:cond evt="onStopAudio" delay="0">
                                              <p:tgtEl>
                                                <p:sldTgt/>
                                              </p:tgtEl>
                                            </p:cond>
                                          </p:endCondLst>
                                        </p:cTn>
                                        <p:tgtEl>
                                          <p:sndTgt r:embed="rId5"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1794" name="Rectangle 2"/>
          <p:cNvSpPr>
            <a:spLocks noChangeArrowheads="1"/>
          </p:cNvSpPr>
          <p:nvPr/>
        </p:nvSpPr>
        <p:spPr bwMode="auto">
          <a:xfrm>
            <a:off x="685800" y="1414463"/>
            <a:ext cx="7772400" cy="4348162"/>
          </a:xfrm>
          <a:prstGeom prst="rect">
            <a:avLst/>
          </a:prstGeom>
          <a:solidFill>
            <a:srgbClr val="EAEAEA"/>
          </a:solidFill>
          <a:ln w="9525">
            <a:noFill/>
            <a:miter lim="800000"/>
            <a:headEnd/>
            <a:tailEnd/>
          </a:ln>
        </p:spPr>
        <p:txBody>
          <a:bodyPr/>
          <a:lstStyle/>
          <a:p>
            <a:pPr marL="609600" indent="-609600">
              <a:spcBef>
                <a:spcPct val="20000"/>
              </a:spcBef>
            </a:pPr>
            <a:r>
              <a:rPr lang="en-US" sz="2400" b="1">
                <a:solidFill>
                  <a:srgbClr val="000000"/>
                </a:solidFill>
                <a:latin typeface="Arial" pitchFamily="34" charset="0"/>
                <a:ea typeface="Segoe UI" pitchFamily="34" charset="0"/>
                <a:cs typeface="Arial" pitchFamily="34" charset="0"/>
              </a:rPr>
              <a:t>International-mindedness: </a:t>
            </a:r>
            <a:endParaRPr lang="en-US" sz="2400">
              <a:solidFill>
                <a:srgbClr val="000000"/>
              </a:solidFill>
              <a:latin typeface="Arial" pitchFamily="34" charset="0"/>
              <a:ea typeface="Segoe UI" pitchFamily="34" charset="0"/>
              <a:cs typeface="Arial" pitchFamily="34" charset="0"/>
            </a:endParaRPr>
          </a:p>
          <a:p>
            <a:pPr marL="609600" indent="-609600">
              <a:spcBef>
                <a:spcPct val="20000"/>
              </a:spcBef>
            </a:pPr>
            <a:r>
              <a:rPr lang="en-US" sz="2400">
                <a:solidFill>
                  <a:srgbClr val="000000"/>
                </a:solidFill>
                <a:latin typeface="Arial" pitchFamily="34" charset="0"/>
                <a:ea typeface="Segoe UI" pitchFamily="34" charset="0"/>
                <a:cs typeface="Arial" pitchFamily="34" charset="0"/>
              </a:rPr>
              <a:t>• Research into particle physics requires ever-increasing funding, leading to debates in governments and international research organizations on the fair allocation of precious financial resources </a:t>
            </a:r>
            <a:endParaRPr lang="en-US" sz="2400" b="1">
              <a:solidFill>
                <a:srgbClr val="000000"/>
              </a:solidFill>
              <a:latin typeface="Arial" pitchFamily="34" charset="0"/>
              <a:ea typeface="Segoe UI" pitchFamily="34" charset="0"/>
              <a:cs typeface="Arial" pitchFamily="34" charset="0"/>
            </a:endParaRPr>
          </a:p>
          <a:p>
            <a:pPr marL="609600" indent="-609600">
              <a:spcBef>
                <a:spcPct val="20000"/>
              </a:spcBef>
            </a:pPr>
            <a:r>
              <a:rPr lang="en-US" sz="2400" b="1">
                <a:solidFill>
                  <a:srgbClr val="000000"/>
                </a:solidFill>
                <a:latin typeface="Arial" pitchFamily="34" charset="0"/>
                <a:ea typeface="Segoe UI" pitchFamily="34" charset="0"/>
                <a:cs typeface="Arial" pitchFamily="34" charset="0"/>
              </a:rPr>
              <a:t>Theory of knowledge: </a:t>
            </a:r>
            <a:endParaRPr lang="en-US" sz="2400">
              <a:solidFill>
                <a:srgbClr val="000000"/>
              </a:solidFill>
              <a:latin typeface="Arial" pitchFamily="34" charset="0"/>
              <a:ea typeface="Segoe UI" pitchFamily="34" charset="0"/>
              <a:cs typeface="Arial" pitchFamily="34" charset="0"/>
            </a:endParaRPr>
          </a:p>
          <a:p>
            <a:pPr marL="609600" indent="-609600">
              <a:spcBef>
                <a:spcPct val="20000"/>
              </a:spcBef>
            </a:pPr>
            <a:r>
              <a:rPr lang="en-US" sz="2400">
                <a:solidFill>
                  <a:srgbClr val="000000"/>
                </a:solidFill>
                <a:latin typeface="Arial" pitchFamily="34" charset="0"/>
                <a:ea typeface="Segoe UI" pitchFamily="34" charset="0"/>
                <a:cs typeface="Arial" pitchFamily="34" charset="0"/>
              </a:rPr>
              <a:t>• Does the belief in the existence of fundamental particles mean that it is justifiable to see physics as being more important than other areas of knowledge? </a:t>
            </a:r>
            <a:endParaRPr lang="en-US" sz="2400" b="1">
              <a:solidFill>
                <a:srgbClr val="000000"/>
              </a:solidFill>
              <a:latin typeface="Arial" pitchFamily="34" charset="0"/>
              <a:ea typeface="Segoe UI" pitchFamily="34" charset="0"/>
              <a:cs typeface="Arial" pitchFamily="34" charset="0"/>
            </a:endParaRPr>
          </a:p>
        </p:txBody>
      </p:sp>
      <p:sp>
        <p:nvSpPr>
          <p:cNvPr id="181251" name="Rectangle 3"/>
          <p:cNvSpPr>
            <a:spLocks noGrp="1" noChangeArrowheads="1"/>
          </p:cNvSpPr>
          <p:nvPr>
            <p:ph type="ctrTitle" idx="4294967295"/>
          </p:nvPr>
        </p:nvSpPr>
        <p:spPr>
          <a:xfrm>
            <a:off x="685800" y="438150"/>
            <a:ext cx="8101013"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41794">
                                            <p:txEl>
                                              <p:pRg st="0" end="0"/>
                                            </p:txEl>
                                          </p:spTgt>
                                        </p:tgtEl>
                                        <p:attrNameLst>
                                          <p:attrName>style.visibility</p:attrName>
                                        </p:attrNameLst>
                                      </p:cBhvr>
                                      <p:to>
                                        <p:strVal val="visible"/>
                                      </p:to>
                                    </p:set>
                                    <p:anim calcmode="lin" valueType="num">
                                      <p:cBhvr additive="base">
                                        <p:cTn id="7" dur="500" fill="hold"/>
                                        <p:tgtEl>
                                          <p:spTgt spid="144179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4179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41794">
                                            <p:txEl>
                                              <p:pRg st="1" end="1"/>
                                            </p:txEl>
                                          </p:spTgt>
                                        </p:tgtEl>
                                        <p:attrNameLst>
                                          <p:attrName>style.visibility</p:attrName>
                                        </p:attrNameLst>
                                      </p:cBhvr>
                                      <p:to>
                                        <p:strVal val="visible"/>
                                      </p:to>
                                    </p:set>
                                    <p:anim calcmode="lin" valueType="num">
                                      <p:cBhvr additive="base">
                                        <p:cTn id="13" dur="500" fill="hold"/>
                                        <p:tgtEl>
                                          <p:spTgt spid="144179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4179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41794">
                                            <p:txEl>
                                              <p:pRg st="2" end="2"/>
                                            </p:txEl>
                                          </p:spTgt>
                                        </p:tgtEl>
                                        <p:attrNameLst>
                                          <p:attrName>style.visibility</p:attrName>
                                        </p:attrNameLst>
                                      </p:cBhvr>
                                      <p:to>
                                        <p:strVal val="visible"/>
                                      </p:to>
                                    </p:set>
                                    <p:anim calcmode="lin" valueType="num">
                                      <p:cBhvr additive="base">
                                        <p:cTn id="19" dur="500" fill="hold"/>
                                        <p:tgtEl>
                                          <p:spTgt spid="144179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4179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41794">
                                            <p:txEl>
                                              <p:pRg st="3" end="3"/>
                                            </p:txEl>
                                          </p:spTgt>
                                        </p:tgtEl>
                                        <p:attrNameLst>
                                          <p:attrName>style.visibility</p:attrName>
                                        </p:attrNameLst>
                                      </p:cBhvr>
                                      <p:to>
                                        <p:strVal val="visible"/>
                                      </p:to>
                                    </p:set>
                                    <p:anim calcmode="lin" valueType="num">
                                      <p:cBhvr additive="base">
                                        <p:cTn id="25" dur="500" fill="hold"/>
                                        <p:tgtEl>
                                          <p:spTgt spid="144179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4179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1794" name="Rectangle 2"/>
          <p:cNvSpPr>
            <a:spLocks noChangeArrowheads="1"/>
          </p:cNvSpPr>
          <p:nvPr/>
        </p:nvSpPr>
        <p:spPr bwMode="auto">
          <a:xfrm>
            <a:off x="685800" y="1414463"/>
            <a:ext cx="7772400" cy="4413250"/>
          </a:xfrm>
          <a:prstGeom prst="rect">
            <a:avLst/>
          </a:prstGeom>
          <a:solidFill>
            <a:srgbClr val="EAEAEA"/>
          </a:solidFill>
          <a:ln w="9525">
            <a:noFill/>
            <a:miter lim="800000"/>
            <a:headEnd/>
            <a:tailEnd/>
          </a:ln>
        </p:spPr>
        <p:txBody>
          <a:bodyPr/>
          <a:lstStyle/>
          <a:p>
            <a:pPr marL="609600" indent="-609600">
              <a:spcBef>
                <a:spcPct val="20000"/>
              </a:spcBef>
            </a:pPr>
            <a:r>
              <a:rPr lang="en-US" sz="2400" b="1">
                <a:solidFill>
                  <a:srgbClr val="000000"/>
                </a:solidFill>
                <a:latin typeface="Arial" pitchFamily="34" charset="0"/>
                <a:ea typeface="Segoe UI" pitchFamily="34" charset="0"/>
                <a:cs typeface="Arial" pitchFamily="34" charset="0"/>
              </a:rPr>
              <a:t>Utilization: </a:t>
            </a:r>
            <a:endParaRPr lang="en-US" sz="2400">
              <a:solidFill>
                <a:srgbClr val="000000"/>
              </a:solidFill>
              <a:latin typeface="Arial" pitchFamily="34" charset="0"/>
              <a:ea typeface="Segoe UI" pitchFamily="34" charset="0"/>
              <a:cs typeface="Arial" pitchFamily="34" charset="0"/>
            </a:endParaRPr>
          </a:p>
          <a:p>
            <a:pPr marL="609600" indent="-609600">
              <a:spcBef>
                <a:spcPct val="20000"/>
              </a:spcBef>
            </a:pPr>
            <a:r>
              <a:rPr lang="en-US" sz="2400">
                <a:solidFill>
                  <a:srgbClr val="000000"/>
                </a:solidFill>
                <a:latin typeface="Arial" pitchFamily="34" charset="0"/>
                <a:ea typeface="Segoe UI" pitchFamily="34" charset="0"/>
                <a:cs typeface="Arial" pitchFamily="34" charset="0"/>
              </a:rPr>
              <a:t>• An understanding of particle physics is needed to determine the final fate of the universe (see </a:t>
            </a:r>
            <a:r>
              <a:rPr lang="en-US" sz="2400" i="1">
                <a:solidFill>
                  <a:srgbClr val="000000"/>
                </a:solidFill>
                <a:latin typeface="Arial" pitchFamily="34" charset="0"/>
                <a:ea typeface="Segoe UI" pitchFamily="34" charset="0"/>
                <a:cs typeface="Arial" pitchFamily="34" charset="0"/>
              </a:rPr>
              <a:t>Physics </a:t>
            </a:r>
            <a:r>
              <a:rPr lang="en-US" sz="2400">
                <a:solidFill>
                  <a:srgbClr val="000000"/>
                </a:solidFill>
                <a:latin typeface="Arial" pitchFamily="34" charset="0"/>
                <a:ea typeface="Segoe UI" pitchFamily="34" charset="0"/>
                <a:cs typeface="Arial" pitchFamily="34" charset="0"/>
              </a:rPr>
              <a:t>option sub-topics </a:t>
            </a:r>
            <a:r>
              <a:rPr lang="en-US" sz="2400" i="1">
                <a:solidFill>
                  <a:srgbClr val="000000"/>
                </a:solidFill>
                <a:latin typeface="Arial" pitchFamily="34" charset="0"/>
                <a:ea typeface="Segoe UI" pitchFamily="34" charset="0"/>
                <a:cs typeface="Arial" pitchFamily="34" charset="0"/>
              </a:rPr>
              <a:t>D.3 </a:t>
            </a:r>
            <a:r>
              <a:rPr lang="en-US" sz="2400">
                <a:solidFill>
                  <a:srgbClr val="000000"/>
                </a:solidFill>
                <a:latin typeface="Arial" pitchFamily="34" charset="0"/>
                <a:ea typeface="Segoe UI" pitchFamily="34" charset="0"/>
                <a:cs typeface="Arial" pitchFamily="34" charset="0"/>
              </a:rPr>
              <a:t>and </a:t>
            </a:r>
            <a:r>
              <a:rPr lang="en-US" sz="2400" i="1">
                <a:solidFill>
                  <a:srgbClr val="000000"/>
                </a:solidFill>
                <a:latin typeface="Arial" pitchFamily="34" charset="0"/>
                <a:ea typeface="Segoe UI" pitchFamily="34" charset="0"/>
                <a:cs typeface="Arial" pitchFamily="34" charset="0"/>
              </a:rPr>
              <a:t>D.4</a:t>
            </a:r>
            <a:r>
              <a:rPr lang="en-US" sz="2400">
                <a:solidFill>
                  <a:srgbClr val="000000"/>
                </a:solidFill>
                <a:latin typeface="Arial" pitchFamily="34" charset="0"/>
                <a:ea typeface="Segoe UI" pitchFamily="34" charset="0"/>
                <a:cs typeface="Arial" pitchFamily="34" charset="0"/>
              </a:rPr>
              <a:t>)</a:t>
            </a:r>
            <a:endParaRPr lang="en-US" sz="2400" b="1">
              <a:solidFill>
                <a:srgbClr val="000000"/>
              </a:solidFill>
              <a:latin typeface="Arial" pitchFamily="34" charset="0"/>
              <a:ea typeface="Segoe UI" pitchFamily="34" charset="0"/>
              <a:cs typeface="Arial" pitchFamily="34" charset="0"/>
            </a:endParaRPr>
          </a:p>
          <a:p>
            <a:pPr marL="609600" indent="-609600">
              <a:spcBef>
                <a:spcPct val="20000"/>
              </a:spcBef>
            </a:pPr>
            <a:r>
              <a:rPr lang="en-US" sz="2400" b="1">
                <a:solidFill>
                  <a:srgbClr val="000000"/>
                </a:solidFill>
                <a:latin typeface="Arial" pitchFamily="34" charset="0"/>
                <a:ea typeface="Segoe UI" pitchFamily="34" charset="0"/>
                <a:cs typeface="Arial" pitchFamily="34" charset="0"/>
              </a:rPr>
              <a:t>Aims: </a:t>
            </a:r>
            <a:endParaRPr lang="en-US" sz="2400">
              <a:solidFill>
                <a:srgbClr val="000000"/>
              </a:solidFill>
              <a:latin typeface="Arial" pitchFamily="34" charset="0"/>
              <a:ea typeface="Segoe UI" pitchFamily="34" charset="0"/>
              <a:cs typeface="Arial" pitchFamily="34" charset="0"/>
            </a:endParaRPr>
          </a:p>
          <a:p>
            <a:pPr marL="609600" indent="-609600">
              <a:spcBef>
                <a:spcPct val="20000"/>
              </a:spcBef>
            </a:pPr>
            <a:r>
              <a:rPr lang="en-US" sz="2400">
                <a:solidFill>
                  <a:srgbClr val="000000"/>
                </a:solidFill>
                <a:latin typeface="Arial" pitchFamily="34" charset="0"/>
                <a:ea typeface="Segoe UI" pitchFamily="34" charset="0"/>
                <a:cs typeface="Arial" pitchFamily="34" charset="0"/>
              </a:rPr>
              <a:t>• </a:t>
            </a:r>
            <a:r>
              <a:rPr lang="en-US" sz="2400" b="1">
                <a:solidFill>
                  <a:srgbClr val="000000"/>
                </a:solidFill>
                <a:latin typeface="Arial" pitchFamily="34" charset="0"/>
                <a:ea typeface="Segoe UI" pitchFamily="34" charset="0"/>
                <a:cs typeface="Arial" pitchFamily="34" charset="0"/>
              </a:rPr>
              <a:t>Aim 1: </a:t>
            </a:r>
            <a:r>
              <a:rPr lang="en-US" sz="2400">
                <a:solidFill>
                  <a:srgbClr val="000000"/>
                </a:solidFill>
                <a:latin typeface="Arial" pitchFamily="34" charset="0"/>
                <a:ea typeface="Segoe UI" pitchFamily="34" charset="0"/>
                <a:cs typeface="Arial" pitchFamily="34" charset="0"/>
              </a:rPr>
              <a:t>the research that deals with the fundamental structure of matter is international in nature and is a challenging and stimulating adventure for those who take part </a:t>
            </a:r>
          </a:p>
          <a:p>
            <a:pPr marL="609600" indent="-609600">
              <a:spcBef>
                <a:spcPct val="20000"/>
              </a:spcBef>
            </a:pPr>
            <a:r>
              <a:rPr lang="en-US" sz="2400">
                <a:solidFill>
                  <a:srgbClr val="000000"/>
                </a:solidFill>
                <a:latin typeface="Arial" pitchFamily="34" charset="0"/>
                <a:ea typeface="Segoe UI" pitchFamily="34" charset="0"/>
                <a:cs typeface="Arial" pitchFamily="34" charset="0"/>
              </a:rPr>
              <a:t>• </a:t>
            </a:r>
            <a:r>
              <a:rPr lang="en-US" sz="2400" b="1">
                <a:solidFill>
                  <a:srgbClr val="000000"/>
                </a:solidFill>
                <a:latin typeface="Arial" pitchFamily="34" charset="0"/>
                <a:ea typeface="Segoe UI" pitchFamily="34" charset="0"/>
                <a:cs typeface="Arial" pitchFamily="34" charset="0"/>
              </a:rPr>
              <a:t>Aim 4: </a:t>
            </a:r>
            <a:r>
              <a:rPr lang="en-US" sz="2400">
                <a:solidFill>
                  <a:srgbClr val="000000"/>
                </a:solidFill>
                <a:latin typeface="Arial" pitchFamily="34" charset="0"/>
                <a:ea typeface="Segoe UI" pitchFamily="34" charset="0"/>
                <a:cs typeface="Arial" pitchFamily="34" charset="0"/>
              </a:rPr>
              <a:t>particle physics involves the analysis and evaluation of very large amounts of data </a:t>
            </a:r>
          </a:p>
        </p:txBody>
      </p:sp>
      <p:sp>
        <p:nvSpPr>
          <p:cNvPr id="185347" name="Rectangle 3"/>
          <p:cNvSpPr>
            <a:spLocks noGrp="1" noChangeArrowheads="1"/>
          </p:cNvSpPr>
          <p:nvPr>
            <p:ph type="ctrTitle" idx="4294967295"/>
          </p:nvPr>
        </p:nvSpPr>
        <p:spPr>
          <a:xfrm>
            <a:off x="685800" y="438150"/>
            <a:ext cx="8101013"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41794">
                                            <p:txEl>
                                              <p:pRg st="0" end="0"/>
                                            </p:txEl>
                                          </p:spTgt>
                                        </p:tgtEl>
                                        <p:attrNameLst>
                                          <p:attrName>style.visibility</p:attrName>
                                        </p:attrNameLst>
                                      </p:cBhvr>
                                      <p:to>
                                        <p:strVal val="visible"/>
                                      </p:to>
                                    </p:set>
                                    <p:anim calcmode="lin" valueType="num">
                                      <p:cBhvr additive="base">
                                        <p:cTn id="7" dur="500" fill="hold"/>
                                        <p:tgtEl>
                                          <p:spTgt spid="144179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4179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41794">
                                            <p:txEl>
                                              <p:pRg st="1" end="1"/>
                                            </p:txEl>
                                          </p:spTgt>
                                        </p:tgtEl>
                                        <p:attrNameLst>
                                          <p:attrName>style.visibility</p:attrName>
                                        </p:attrNameLst>
                                      </p:cBhvr>
                                      <p:to>
                                        <p:strVal val="visible"/>
                                      </p:to>
                                    </p:set>
                                    <p:anim calcmode="lin" valueType="num">
                                      <p:cBhvr additive="base">
                                        <p:cTn id="13" dur="500" fill="hold"/>
                                        <p:tgtEl>
                                          <p:spTgt spid="144179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4179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41794">
                                            <p:txEl>
                                              <p:pRg st="2" end="2"/>
                                            </p:txEl>
                                          </p:spTgt>
                                        </p:tgtEl>
                                        <p:attrNameLst>
                                          <p:attrName>style.visibility</p:attrName>
                                        </p:attrNameLst>
                                      </p:cBhvr>
                                      <p:to>
                                        <p:strVal val="visible"/>
                                      </p:to>
                                    </p:set>
                                    <p:anim calcmode="lin" valueType="num">
                                      <p:cBhvr additive="base">
                                        <p:cTn id="19" dur="500" fill="hold"/>
                                        <p:tgtEl>
                                          <p:spTgt spid="144179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4179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41794">
                                            <p:txEl>
                                              <p:pRg st="3" end="3"/>
                                            </p:txEl>
                                          </p:spTgt>
                                        </p:tgtEl>
                                        <p:attrNameLst>
                                          <p:attrName>style.visibility</p:attrName>
                                        </p:attrNameLst>
                                      </p:cBhvr>
                                      <p:to>
                                        <p:strVal val="visible"/>
                                      </p:to>
                                    </p:set>
                                    <p:anim calcmode="lin" valueType="num">
                                      <p:cBhvr additive="base">
                                        <p:cTn id="25" dur="500" fill="hold"/>
                                        <p:tgtEl>
                                          <p:spTgt spid="144179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4179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41794">
                                            <p:txEl>
                                              <p:pRg st="4" end="4"/>
                                            </p:txEl>
                                          </p:spTgt>
                                        </p:tgtEl>
                                        <p:attrNameLst>
                                          <p:attrName>style.visibility</p:attrName>
                                        </p:attrNameLst>
                                      </p:cBhvr>
                                      <p:to>
                                        <p:strVal val="visible"/>
                                      </p:to>
                                    </p:set>
                                    <p:anim calcmode="lin" valueType="num">
                                      <p:cBhvr additive="base">
                                        <p:cTn id="31" dur="500" fill="hold"/>
                                        <p:tgtEl>
                                          <p:spTgt spid="144179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4179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1794" name="Rectangle 2"/>
          <p:cNvSpPr>
            <a:spLocks noChangeArrowheads="1"/>
          </p:cNvSpPr>
          <p:nvPr/>
        </p:nvSpPr>
        <p:spPr bwMode="auto">
          <a:xfrm>
            <a:off x="685800" y="1414463"/>
            <a:ext cx="7772400" cy="3214687"/>
          </a:xfrm>
          <a:prstGeom prst="rect">
            <a:avLst/>
          </a:prstGeom>
          <a:solidFill>
            <a:srgbClr val="EAEAEA"/>
          </a:solidFill>
          <a:ln w="9525">
            <a:noFill/>
            <a:miter lim="800000"/>
            <a:headEnd/>
            <a:tailEnd/>
          </a:ln>
        </p:spPr>
        <p:txBody>
          <a:bodyPr/>
          <a:lstStyle/>
          <a:p>
            <a:pPr marL="609600" indent="-609600">
              <a:spcBef>
                <a:spcPct val="20000"/>
              </a:spcBef>
            </a:pPr>
            <a:r>
              <a:rPr lang="en-US" sz="2400" b="1">
                <a:solidFill>
                  <a:srgbClr val="000000"/>
                </a:solidFill>
                <a:latin typeface="Arial" pitchFamily="34" charset="0"/>
                <a:ea typeface="Segoe UI" pitchFamily="34" charset="0"/>
                <a:cs typeface="Arial" pitchFamily="34" charset="0"/>
              </a:rPr>
              <a:t>Aims: </a:t>
            </a:r>
            <a:endParaRPr lang="en-US" sz="2400">
              <a:solidFill>
                <a:srgbClr val="000000"/>
              </a:solidFill>
              <a:latin typeface="Arial" pitchFamily="34" charset="0"/>
              <a:ea typeface="Segoe UI" pitchFamily="34" charset="0"/>
              <a:cs typeface="Arial" pitchFamily="34" charset="0"/>
            </a:endParaRPr>
          </a:p>
          <a:p>
            <a:pPr marL="609600" indent="-609600">
              <a:spcBef>
                <a:spcPct val="20000"/>
              </a:spcBef>
            </a:pPr>
            <a:r>
              <a:rPr lang="en-US" sz="2400">
                <a:solidFill>
                  <a:srgbClr val="000000"/>
                </a:solidFill>
                <a:latin typeface="Arial" pitchFamily="34" charset="0"/>
                <a:ea typeface="Segoe UI" pitchFamily="34" charset="0"/>
                <a:cs typeface="Arial" pitchFamily="34" charset="0"/>
              </a:rPr>
              <a:t>• </a:t>
            </a:r>
            <a:r>
              <a:rPr lang="en-US" sz="2400" b="1">
                <a:solidFill>
                  <a:srgbClr val="000000"/>
                </a:solidFill>
                <a:latin typeface="Arial" pitchFamily="34" charset="0"/>
                <a:ea typeface="Segoe UI" pitchFamily="34" charset="0"/>
                <a:cs typeface="Arial" pitchFamily="34" charset="0"/>
              </a:rPr>
              <a:t>Aim 6: </a:t>
            </a:r>
            <a:r>
              <a:rPr lang="en-US" sz="2400">
                <a:solidFill>
                  <a:srgbClr val="000000"/>
                </a:solidFill>
                <a:latin typeface="Arial" pitchFamily="34" charset="0"/>
                <a:ea typeface="Segoe UI" pitchFamily="34" charset="0"/>
                <a:cs typeface="Arial" pitchFamily="34" charset="0"/>
              </a:rPr>
              <a:t>students could investigate the scattering angle of alpha particles as a function of the aiming error, or the minimum distance of approach as a function of the initial kinetic energy of the alpha particle </a:t>
            </a:r>
            <a:endParaRPr lang="en-US" sz="2400">
              <a:solidFill>
                <a:srgbClr val="000000"/>
              </a:solidFill>
              <a:latin typeface="Arial" pitchFamily="34" charset="0"/>
              <a:ea typeface="Calibri" pitchFamily="34" charset="0"/>
              <a:cs typeface="Arial" pitchFamily="34" charset="0"/>
            </a:endParaRPr>
          </a:p>
          <a:p>
            <a:pPr marL="609600" indent="-609600">
              <a:spcBef>
                <a:spcPct val="20000"/>
              </a:spcBef>
            </a:pPr>
            <a:r>
              <a:rPr lang="en-US" sz="2400">
                <a:solidFill>
                  <a:srgbClr val="000000"/>
                </a:solidFill>
                <a:latin typeface="Arial" pitchFamily="34" charset="0"/>
                <a:ea typeface="Calibri" pitchFamily="34" charset="0"/>
                <a:cs typeface="Arial" pitchFamily="34" charset="0"/>
              </a:rPr>
              <a:t>• </a:t>
            </a:r>
            <a:r>
              <a:rPr lang="en-US" sz="2400" b="1">
                <a:solidFill>
                  <a:srgbClr val="000000"/>
                </a:solidFill>
                <a:latin typeface="Arial" pitchFamily="34" charset="0"/>
                <a:ea typeface="Calibri" pitchFamily="34" charset="0"/>
                <a:cs typeface="Arial" pitchFamily="34" charset="0"/>
              </a:rPr>
              <a:t>Aim 8: </a:t>
            </a:r>
            <a:r>
              <a:rPr lang="en-US" sz="2400">
                <a:solidFill>
                  <a:srgbClr val="000000"/>
                </a:solidFill>
                <a:latin typeface="Arial" pitchFamily="34" charset="0"/>
                <a:ea typeface="Calibri" pitchFamily="34" charset="0"/>
                <a:cs typeface="Arial" pitchFamily="34" charset="0"/>
              </a:rPr>
              <a:t>scientific and government organizations are asked if the funding for particle physics research could be spent on other research or social needs</a:t>
            </a:r>
            <a:r>
              <a:rPr lang="en-US" sz="2400" i="1">
                <a:solidFill>
                  <a:srgbClr val="000000"/>
                </a:solidFill>
                <a:latin typeface="Arial" pitchFamily="34" charset="0"/>
                <a:cs typeface="Times New Roman" pitchFamily="18" charset="0"/>
              </a:rPr>
              <a:t> </a:t>
            </a:r>
          </a:p>
        </p:txBody>
      </p:sp>
      <p:sp>
        <p:nvSpPr>
          <p:cNvPr id="187395" name="Rectangle 3"/>
          <p:cNvSpPr>
            <a:spLocks noGrp="1" noChangeArrowheads="1"/>
          </p:cNvSpPr>
          <p:nvPr>
            <p:ph type="ctrTitle" idx="4294967295"/>
          </p:nvPr>
        </p:nvSpPr>
        <p:spPr>
          <a:xfrm>
            <a:off x="685800" y="438150"/>
            <a:ext cx="8101013"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41794">
                                            <p:txEl>
                                              <p:pRg st="0" end="0"/>
                                            </p:txEl>
                                          </p:spTgt>
                                        </p:tgtEl>
                                        <p:attrNameLst>
                                          <p:attrName>style.visibility</p:attrName>
                                        </p:attrNameLst>
                                      </p:cBhvr>
                                      <p:to>
                                        <p:strVal val="visible"/>
                                      </p:to>
                                    </p:set>
                                    <p:anim calcmode="lin" valueType="num">
                                      <p:cBhvr additive="base">
                                        <p:cTn id="7" dur="500" fill="hold"/>
                                        <p:tgtEl>
                                          <p:spTgt spid="144179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4179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41794">
                                            <p:txEl>
                                              <p:pRg st="1" end="1"/>
                                            </p:txEl>
                                          </p:spTgt>
                                        </p:tgtEl>
                                        <p:attrNameLst>
                                          <p:attrName>style.visibility</p:attrName>
                                        </p:attrNameLst>
                                      </p:cBhvr>
                                      <p:to>
                                        <p:strVal val="visible"/>
                                      </p:to>
                                    </p:set>
                                    <p:anim calcmode="lin" valueType="num">
                                      <p:cBhvr additive="base">
                                        <p:cTn id="13" dur="500" fill="hold"/>
                                        <p:tgtEl>
                                          <p:spTgt spid="144179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4179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41794">
                                            <p:txEl>
                                              <p:pRg st="2" end="2"/>
                                            </p:txEl>
                                          </p:spTgt>
                                        </p:tgtEl>
                                        <p:attrNameLst>
                                          <p:attrName>style.visibility</p:attrName>
                                        </p:attrNameLst>
                                      </p:cBhvr>
                                      <p:to>
                                        <p:strVal val="visible"/>
                                      </p:to>
                                    </p:set>
                                    <p:anim calcmode="lin" valueType="num">
                                      <p:cBhvr additive="base">
                                        <p:cTn id="19" dur="500" fill="hold"/>
                                        <p:tgtEl>
                                          <p:spTgt spid="144179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4179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19486</TotalTime>
  <Words>3811</Words>
  <Application>Microsoft Office PowerPoint</Application>
  <PresentationFormat>On-screen Show (4:3)</PresentationFormat>
  <Paragraphs>679</Paragraphs>
  <Slides>57</Slides>
  <Notes>56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57</vt:i4>
      </vt:variant>
    </vt:vector>
  </HeadingPairs>
  <TitlesOfParts>
    <vt:vector size="64" baseType="lpstr">
      <vt:lpstr>Courier New</vt:lpstr>
      <vt:lpstr>Arial</vt:lpstr>
      <vt:lpstr>Segoe UI</vt:lpstr>
      <vt:lpstr>Calibri</vt:lpstr>
      <vt:lpstr>Symbol</vt:lpstr>
      <vt:lpstr>Times New Roman</vt:lpstr>
      <vt:lpstr>Default Design</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Slide 41</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Slide 46</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vector>
  </TitlesOfParts>
  <Company>Bay View High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Motion Along a Straight Line Position, Displacement, Average Speed</dc:title>
  <dc:creator>Timothy K Lund</dc:creator>
  <cp:lastModifiedBy>vivienne</cp:lastModifiedBy>
  <cp:revision>1259</cp:revision>
  <dcterms:created xsi:type="dcterms:W3CDTF">2006-01-31T23:43:34Z</dcterms:created>
  <dcterms:modified xsi:type="dcterms:W3CDTF">2014-07-23T20:37:45Z</dcterms:modified>
</cp:coreProperties>
</file>