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00" d="100"/>
          <a:sy n="200" d="100"/>
        </p:scale>
        <p:origin x="1338" y="18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BCBC5-0C7A-4B30-9A83-9168860CD022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65813-6A48-4806-9DC4-12EA08813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09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BCBC5-0C7A-4B30-9A83-9168860CD022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65813-6A48-4806-9DC4-12EA08813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146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BCBC5-0C7A-4B30-9A83-9168860CD022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65813-6A48-4806-9DC4-12EA08813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3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BCBC5-0C7A-4B30-9A83-9168860CD022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65813-6A48-4806-9DC4-12EA08813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71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BCBC5-0C7A-4B30-9A83-9168860CD022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65813-6A48-4806-9DC4-12EA08813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76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BCBC5-0C7A-4B30-9A83-9168860CD022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65813-6A48-4806-9DC4-12EA08813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782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BCBC5-0C7A-4B30-9A83-9168860CD022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65813-6A48-4806-9DC4-12EA08813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233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BCBC5-0C7A-4B30-9A83-9168860CD022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65813-6A48-4806-9DC4-12EA08813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622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BCBC5-0C7A-4B30-9A83-9168860CD022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65813-6A48-4806-9DC4-12EA08813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673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BCBC5-0C7A-4B30-9A83-9168860CD022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65813-6A48-4806-9DC4-12EA08813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459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BCBC5-0C7A-4B30-9A83-9168860CD022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65813-6A48-4806-9DC4-12EA08813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839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BCBC5-0C7A-4B30-9A83-9168860CD022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65813-6A48-4806-9DC4-12EA08813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233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eta-synthesis.com/webbook/35_pt/800px-Particle_overview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8" y="1371600"/>
            <a:ext cx="8539655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468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-media-cache-ak0.pinimg.com/originals/9f/57/7b/9f577b9a840c4c8bd1870523bb44de3a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933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thumbs.dreamstime.com/z/standard-model-elementary-particles-diagram-particle-physics-fundamental-make-up-matter-fundamental-force-carriers-365904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502"/>
            <a:ext cx="8882681" cy="6846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1963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Loc Tu</dc:creator>
  <cp:lastModifiedBy>Loc Tu</cp:lastModifiedBy>
  <cp:revision>2</cp:revision>
  <dcterms:created xsi:type="dcterms:W3CDTF">2016-02-28T17:03:52Z</dcterms:created>
  <dcterms:modified xsi:type="dcterms:W3CDTF">2016-02-28T17:39:52Z</dcterms:modified>
</cp:coreProperties>
</file>